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656" r:id="rId2"/>
    <p:sldMasterId id="2147483666" r:id="rId3"/>
  </p:sldMasterIdLst>
  <p:notesMasterIdLst>
    <p:notesMasterId r:id="rId10"/>
  </p:notesMasterIdLst>
  <p:sldIdLst>
    <p:sldId id="262" r:id="rId4"/>
    <p:sldId id="263" r:id="rId5"/>
    <p:sldId id="264" r:id="rId6"/>
    <p:sldId id="265" r:id="rId7"/>
    <p:sldId id="266" r:id="rId8"/>
    <p:sldId id="267"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SamsungOne 450C" panose="020B0506030303020204" pitchFamily="34" charset="0"/>
      <p:regular r:id="rId15"/>
    </p:embeddedFont>
    <p:embeddedFont>
      <p:font typeface="SamsungOne 800C" panose="020B0906030303020204" pitchFamily="34" charset="0"/>
      <p:bold r:id="rId16"/>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нна Максимова" initials="АМ" lastIdx="1" clrIdx="0">
    <p:extLst>
      <p:ext uri="{19B8F6BF-5375-455C-9EA6-DF929625EA0E}">
        <p15:presenceInfo xmlns:p15="http://schemas.microsoft.com/office/powerpoint/2012/main" userId="0dd8da08c019d1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005FD2"/>
    <a:srgbClr val="FFCC00"/>
    <a:srgbClr val="33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61" autoAdjust="0"/>
    <p:restoredTop sz="82769"/>
  </p:normalViewPr>
  <p:slideViewPr>
    <p:cSldViewPr snapToGrid="0">
      <p:cViewPr varScale="1">
        <p:scale>
          <a:sx n="86" d="100"/>
          <a:sy n="86" d="100"/>
        </p:scale>
        <p:origin x="248"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font" Target="fonts/font2.fntdata"/><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font" Target="fonts/font1.fntdata"/><Relationship Id="rId5" Type="http://schemas.openxmlformats.org/officeDocument/2006/relationships/slide" Target="slides/slide2.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54CC1-97CB-44AD-8DAB-B216F30CF3E3}" type="datetimeFigureOut">
              <a:rPr lang="ru-RU" smtClean="0"/>
              <a:t>03.06.2021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BEDC-14E0-454C-9320-42DD4A99B1BA}" type="slidenum">
              <a:rPr lang="ru-RU" smtClean="0"/>
              <a:t>‹#›</a:t>
            </a:fld>
            <a:endParaRPr lang="ru-RU"/>
          </a:p>
        </p:txBody>
      </p:sp>
    </p:spTree>
    <p:extLst>
      <p:ext uri="{BB962C8B-B14F-4D97-AF65-F5344CB8AC3E}">
        <p14:creationId xmlns:p14="http://schemas.microsoft.com/office/powerpoint/2010/main" val="331268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Нам часто приходиться принимать различные решения, но хорошо, что технологии могут облегчить наш выбор. Благодаря моему приложению вам больше не придётся искать дизайны для маникюра на разных сайтах, вы можете его нарисовать его самостоятельно и примерить с помощью камеры. Так же, вы можете смотреть дизайны других пользователей, </a:t>
            </a:r>
            <a:r>
              <a:rPr lang="ru-RU" dirty="0" err="1"/>
              <a:t>лайкать</a:t>
            </a:r>
            <a:r>
              <a:rPr lang="ru-RU" dirty="0"/>
              <a:t> и примерять их.  </a:t>
            </a:r>
          </a:p>
          <a:p>
            <a:endParaRPr lang="ru-RU" dirty="0"/>
          </a:p>
        </p:txBody>
      </p:sp>
      <p:sp>
        <p:nvSpPr>
          <p:cNvPr id="4" name="Номер слайда 3"/>
          <p:cNvSpPr>
            <a:spLocks noGrp="1"/>
          </p:cNvSpPr>
          <p:nvPr>
            <p:ph type="sldNum" sz="quarter" idx="5"/>
          </p:nvPr>
        </p:nvSpPr>
        <p:spPr/>
        <p:txBody>
          <a:bodyPr/>
          <a:lstStyle/>
          <a:p>
            <a:fld id="{05C1BEDC-14E0-454C-9320-42DD4A99B1BA}" type="slidenum">
              <a:rPr lang="ru-RU" smtClean="0"/>
              <a:t>2</a:t>
            </a:fld>
            <a:endParaRPr lang="ru-RU"/>
          </a:p>
        </p:txBody>
      </p:sp>
    </p:spTree>
    <p:extLst>
      <p:ext uri="{BB962C8B-B14F-4D97-AF65-F5344CB8AC3E}">
        <p14:creationId xmlns:p14="http://schemas.microsoft.com/office/powerpoint/2010/main" val="1338935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Это приложение будет полезно абсолютно всем! Те кто делают маникюр, могут искать и примерять ногти. Так же вы можете просто рисовать свои необычные и красивые дизайны и набирать подписчиков.</a:t>
            </a:r>
          </a:p>
          <a:p>
            <a:r>
              <a:rPr lang="ru-RU" dirty="0"/>
              <a:t>Таких приложений нет ни на </a:t>
            </a:r>
            <a:r>
              <a:rPr lang="en-US" dirty="0" err="1"/>
              <a:t>ios</a:t>
            </a:r>
            <a:r>
              <a:rPr lang="ru-RU" dirty="0"/>
              <a:t>,</a:t>
            </a:r>
            <a:r>
              <a:rPr lang="en-US" dirty="0"/>
              <a:t> </a:t>
            </a:r>
            <a:r>
              <a:rPr lang="ru-RU" dirty="0"/>
              <a:t>ни на </a:t>
            </a:r>
            <a:r>
              <a:rPr lang="en-US" dirty="0"/>
              <a:t>android</a:t>
            </a:r>
            <a:r>
              <a:rPr lang="ru-RU" dirty="0"/>
              <a:t>. </a:t>
            </a:r>
          </a:p>
          <a:p>
            <a:r>
              <a:rPr lang="ru-RU" dirty="0"/>
              <a:t>Среди аналогов имеются </a:t>
            </a:r>
            <a:r>
              <a:rPr lang="en-US" dirty="0" err="1"/>
              <a:t>Wanna</a:t>
            </a:r>
            <a:r>
              <a:rPr lang="en-US" dirty="0"/>
              <a:t> Nails</a:t>
            </a:r>
            <a:r>
              <a:rPr lang="ru-RU" dirty="0"/>
              <a:t>, но в этом приложении возможна только примерка цветов. </a:t>
            </a:r>
            <a:r>
              <a:rPr lang="en-US" dirty="0" err="1"/>
              <a:t>Ar</a:t>
            </a:r>
            <a:r>
              <a:rPr lang="ru-RU" dirty="0"/>
              <a:t> </a:t>
            </a:r>
            <a:r>
              <a:rPr lang="en-US" dirty="0"/>
              <a:t>nail design-</a:t>
            </a:r>
            <a:r>
              <a:rPr lang="ru-RU" dirty="0"/>
              <a:t>платное приложение.</a:t>
            </a:r>
          </a:p>
          <a:p>
            <a:r>
              <a:rPr lang="ru-RU" dirty="0"/>
              <a:t>И другие приложения для создания дизайнов, но в них </a:t>
            </a:r>
            <a:r>
              <a:rPr lang="ru-RU" dirty="0" err="1"/>
              <a:t>отсутсвует</a:t>
            </a:r>
            <a:r>
              <a:rPr lang="ru-RU" dirty="0"/>
              <a:t> функция примерки</a:t>
            </a:r>
            <a:r>
              <a:rPr lang="en-US" dirty="0"/>
              <a:t>.</a:t>
            </a:r>
          </a:p>
          <a:p>
            <a:r>
              <a:rPr lang="ru-RU" dirty="0"/>
              <a:t>Мое же приложение абсолютно бесплатное, имеет функцию примерки ногтей, расширенные возможности создания дизайнов, а так же возможность выкладывать дизайны в общий доступ.</a:t>
            </a:r>
          </a:p>
          <a:p>
            <a:endParaRPr lang="ru-RU" dirty="0"/>
          </a:p>
        </p:txBody>
      </p:sp>
      <p:sp>
        <p:nvSpPr>
          <p:cNvPr id="4" name="Номер слайда 3"/>
          <p:cNvSpPr>
            <a:spLocks noGrp="1"/>
          </p:cNvSpPr>
          <p:nvPr>
            <p:ph type="sldNum" sz="quarter" idx="5"/>
          </p:nvPr>
        </p:nvSpPr>
        <p:spPr/>
        <p:txBody>
          <a:bodyPr/>
          <a:lstStyle/>
          <a:p>
            <a:fld id="{05C1BEDC-14E0-454C-9320-42DD4A99B1BA}" type="slidenum">
              <a:rPr lang="ru-RU" smtClean="0"/>
              <a:t>3</a:t>
            </a:fld>
            <a:endParaRPr lang="ru-RU"/>
          </a:p>
        </p:txBody>
      </p:sp>
    </p:spTree>
    <p:extLst>
      <p:ext uri="{BB962C8B-B14F-4D97-AF65-F5344CB8AC3E}">
        <p14:creationId xmlns:p14="http://schemas.microsoft.com/office/powerpoint/2010/main" val="248148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1)Осуществить обнаружение ногтей</a:t>
            </a:r>
          </a:p>
          <a:p>
            <a:r>
              <a:rPr lang="ru-RU" dirty="0"/>
              <a:t>2)Осуществить возвращение вида с камеры с наложенными ногтями</a:t>
            </a:r>
          </a:p>
          <a:p>
            <a:r>
              <a:rPr lang="ru-RU" dirty="0"/>
              <a:t>3)Осуществить функцию рисования дизайна</a:t>
            </a:r>
          </a:p>
          <a:p>
            <a:r>
              <a:rPr lang="ru-RU" dirty="0"/>
              <a:t>4)Осуществить публикацию дизайнов в всеобщий доступ и просмотр чужих</a:t>
            </a:r>
          </a:p>
          <a:p>
            <a:r>
              <a:rPr lang="ru-RU" dirty="0"/>
              <a:t>5)Осуществить регистрацию в приложении, </a:t>
            </a:r>
            <a:r>
              <a:rPr lang="ru-RU" dirty="0" err="1"/>
              <a:t>аудентификацию</a:t>
            </a:r>
            <a:endParaRPr lang="ru-RU" dirty="0"/>
          </a:p>
          <a:p>
            <a:endParaRPr lang="ru-RU" dirty="0"/>
          </a:p>
        </p:txBody>
      </p:sp>
      <p:sp>
        <p:nvSpPr>
          <p:cNvPr id="4" name="Номер слайда 3"/>
          <p:cNvSpPr>
            <a:spLocks noGrp="1"/>
          </p:cNvSpPr>
          <p:nvPr>
            <p:ph type="sldNum" sz="quarter" idx="5"/>
          </p:nvPr>
        </p:nvSpPr>
        <p:spPr/>
        <p:txBody>
          <a:bodyPr/>
          <a:lstStyle/>
          <a:p>
            <a:fld id="{05C1BEDC-14E0-454C-9320-42DD4A99B1BA}" type="slidenum">
              <a:rPr lang="ru-RU" smtClean="0"/>
              <a:t>4</a:t>
            </a:fld>
            <a:endParaRPr lang="ru-RU"/>
          </a:p>
        </p:txBody>
      </p:sp>
    </p:spTree>
    <p:extLst>
      <p:ext uri="{BB962C8B-B14F-4D97-AF65-F5344CB8AC3E}">
        <p14:creationId xmlns:p14="http://schemas.microsoft.com/office/powerpoint/2010/main" val="4096412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5C1BEDC-14E0-454C-9320-42DD4A99B1BA}" type="slidenum">
              <a:rPr lang="ru-RU" smtClean="0"/>
              <a:t>5</a:t>
            </a:fld>
            <a:endParaRPr lang="ru-RU"/>
          </a:p>
        </p:txBody>
      </p:sp>
    </p:spTree>
    <p:extLst>
      <p:ext uri="{BB962C8B-B14F-4D97-AF65-F5344CB8AC3E}">
        <p14:creationId xmlns:p14="http://schemas.microsoft.com/office/powerpoint/2010/main" val="2138830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at Title">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060B23B0-1F13-4112-BAB2-7DFE67F069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3812" y="2213452"/>
            <a:ext cx="6919275" cy="2431096"/>
          </a:xfrm>
          <a:prstGeom prst="rect">
            <a:avLst/>
          </a:prstGeom>
        </p:spPr>
      </p:pic>
      <p:pic>
        <p:nvPicPr>
          <p:cNvPr id="7" name="Рисунок 6">
            <a:extLst>
              <a:ext uri="{FF2B5EF4-FFF2-40B4-BE49-F238E27FC236}">
                <a16:creationId xmlns:a16="http://schemas.microsoft.com/office/drawing/2014/main" id="{FAA3525C-0A75-4AFA-928A-2FF8C36764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27" t="1" b="48522"/>
          <a:stretch/>
        </p:blipFill>
        <p:spPr>
          <a:xfrm>
            <a:off x="0" y="4380703"/>
            <a:ext cx="6483302" cy="2477297"/>
          </a:xfrm>
          <a:prstGeom prst="rect">
            <a:avLst/>
          </a:prstGeom>
        </p:spPr>
      </p:pic>
      <p:pic>
        <p:nvPicPr>
          <p:cNvPr id="9" name="Рисунок 8">
            <a:extLst>
              <a:ext uri="{FF2B5EF4-FFF2-40B4-BE49-F238E27FC236}">
                <a16:creationId xmlns:a16="http://schemas.microsoft.com/office/drawing/2014/main" id="{70F3BD21-8E4F-450A-A941-4D6EBD0AB7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27" t="1" b="48522"/>
          <a:stretch/>
        </p:blipFill>
        <p:spPr>
          <a:xfrm rot="10800000">
            <a:off x="5708698" y="0"/>
            <a:ext cx="6483302" cy="2477297"/>
          </a:xfrm>
          <a:prstGeom prst="rect">
            <a:avLst/>
          </a:prstGeom>
        </p:spPr>
      </p:pic>
      <p:grpSp>
        <p:nvGrpSpPr>
          <p:cNvPr id="10" name="Группа 9">
            <a:extLst>
              <a:ext uri="{FF2B5EF4-FFF2-40B4-BE49-F238E27FC236}">
                <a16:creationId xmlns:a16="http://schemas.microsoft.com/office/drawing/2014/main" id="{2270480E-4071-44EF-8953-99F74C2118B2}"/>
              </a:ext>
            </a:extLst>
          </p:cNvPr>
          <p:cNvGrpSpPr/>
          <p:nvPr userDrawn="1"/>
        </p:nvGrpSpPr>
        <p:grpSpPr>
          <a:xfrm rot="5400000">
            <a:off x="442811" y="39917"/>
            <a:ext cx="130630" cy="563076"/>
            <a:chOff x="7081442" y="2246001"/>
            <a:chExt cx="130630" cy="563076"/>
          </a:xfrm>
        </p:grpSpPr>
        <p:sp>
          <p:nvSpPr>
            <p:cNvPr id="11" name="Овал 10">
              <a:extLst>
                <a:ext uri="{FF2B5EF4-FFF2-40B4-BE49-F238E27FC236}">
                  <a16:creationId xmlns:a16="http://schemas.microsoft.com/office/drawing/2014/main" id="{A35741BF-5137-47F4-BFA2-7B2D28079E18}"/>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A3E7BC5D-47EB-4F1D-9168-9852E8A6BF02}"/>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7D01966E-7F74-4963-A92C-60DF417CEAE6}"/>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a:extLst>
              <a:ext uri="{FF2B5EF4-FFF2-40B4-BE49-F238E27FC236}">
                <a16:creationId xmlns:a16="http://schemas.microsoft.com/office/drawing/2014/main" id="{3E649EAD-0B4A-4E59-A0EA-7F622E0696E2}"/>
              </a:ext>
            </a:extLst>
          </p:cNvPr>
          <p:cNvGrpSpPr/>
          <p:nvPr userDrawn="1"/>
        </p:nvGrpSpPr>
        <p:grpSpPr>
          <a:xfrm rot="5400000">
            <a:off x="1230428" y="39917"/>
            <a:ext cx="130630" cy="563076"/>
            <a:chOff x="7081442" y="2246001"/>
            <a:chExt cx="130630" cy="563076"/>
          </a:xfrm>
        </p:grpSpPr>
        <p:sp>
          <p:nvSpPr>
            <p:cNvPr id="16" name="Овал 15">
              <a:extLst>
                <a:ext uri="{FF2B5EF4-FFF2-40B4-BE49-F238E27FC236}">
                  <a16:creationId xmlns:a16="http://schemas.microsoft.com/office/drawing/2014/main" id="{6A54ED0E-2066-499E-B81C-CB8E0ECD80B4}"/>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59A5081C-4CAB-4171-8B31-0A82A7E49FC6}"/>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A547810A-BA0D-4182-9620-51064229B571}"/>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278870086"/>
      </p:ext>
    </p:extLst>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231331F-A4ED-4B6B-A362-4C3311661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3603914"/>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t Title">
    <p:spTree>
      <p:nvGrpSpPr>
        <p:cNvPr id="1" name=""/>
        <p:cNvGrpSpPr/>
        <p:nvPr/>
      </p:nvGrpSpPr>
      <p:grpSpPr>
        <a:xfrm>
          <a:off x="0" y="0"/>
          <a:ext cx="0" cy="0"/>
          <a:chOff x="0" y="0"/>
          <a:chExt cx="0" cy="0"/>
        </a:xfrm>
      </p:grpSpPr>
      <p:pic>
        <p:nvPicPr>
          <p:cNvPr id="17" name="Рисунок 16">
            <a:extLst>
              <a:ext uri="{FF2B5EF4-FFF2-40B4-BE49-F238E27FC236}">
                <a16:creationId xmlns:a16="http://schemas.microsoft.com/office/drawing/2014/main" id="{060B23B0-1F13-4112-BAB2-7DFE67F069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3813" y="2213452"/>
            <a:ext cx="6919273" cy="2431096"/>
          </a:xfrm>
          <a:prstGeom prst="rect">
            <a:avLst/>
          </a:prstGeom>
        </p:spPr>
      </p:pic>
      <p:pic>
        <p:nvPicPr>
          <p:cNvPr id="7" name="Рисунок 6">
            <a:extLst>
              <a:ext uri="{FF2B5EF4-FFF2-40B4-BE49-F238E27FC236}">
                <a16:creationId xmlns:a16="http://schemas.microsoft.com/office/drawing/2014/main" id="{FAA3525C-0A75-4AFA-928A-2FF8C36764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27" t="1" b="48522"/>
          <a:stretch/>
        </p:blipFill>
        <p:spPr>
          <a:xfrm>
            <a:off x="0" y="4380703"/>
            <a:ext cx="6483302" cy="2477297"/>
          </a:xfrm>
          <a:prstGeom prst="rect">
            <a:avLst/>
          </a:prstGeom>
        </p:spPr>
      </p:pic>
      <p:pic>
        <p:nvPicPr>
          <p:cNvPr id="9" name="Рисунок 8">
            <a:extLst>
              <a:ext uri="{FF2B5EF4-FFF2-40B4-BE49-F238E27FC236}">
                <a16:creationId xmlns:a16="http://schemas.microsoft.com/office/drawing/2014/main" id="{70F3BD21-8E4F-450A-A941-4D6EBD0AB7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27" t="1" b="48522"/>
          <a:stretch/>
        </p:blipFill>
        <p:spPr>
          <a:xfrm rot="10800000">
            <a:off x="5708698" y="0"/>
            <a:ext cx="6483302" cy="2477297"/>
          </a:xfrm>
          <a:prstGeom prst="rect">
            <a:avLst/>
          </a:prstGeom>
        </p:spPr>
      </p:pic>
      <p:grpSp>
        <p:nvGrpSpPr>
          <p:cNvPr id="10" name="Группа 9">
            <a:extLst>
              <a:ext uri="{FF2B5EF4-FFF2-40B4-BE49-F238E27FC236}">
                <a16:creationId xmlns:a16="http://schemas.microsoft.com/office/drawing/2014/main" id="{2270480E-4071-44EF-8953-99F74C2118B2}"/>
              </a:ext>
            </a:extLst>
          </p:cNvPr>
          <p:cNvGrpSpPr/>
          <p:nvPr userDrawn="1"/>
        </p:nvGrpSpPr>
        <p:grpSpPr>
          <a:xfrm rot="5400000">
            <a:off x="442811" y="39917"/>
            <a:ext cx="130630" cy="563076"/>
            <a:chOff x="7081442" y="2246001"/>
            <a:chExt cx="130630" cy="563076"/>
          </a:xfrm>
        </p:grpSpPr>
        <p:sp>
          <p:nvSpPr>
            <p:cNvPr id="11" name="Овал 10">
              <a:extLst>
                <a:ext uri="{FF2B5EF4-FFF2-40B4-BE49-F238E27FC236}">
                  <a16:creationId xmlns:a16="http://schemas.microsoft.com/office/drawing/2014/main" id="{A35741BF-5137-47F4-BFA2-7B2D28079E18}"/>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A3E7BC5D-47EB-4F1D-9168-9852E8A6BF02}"/>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7D01966E-7F74-4963-A92C-60DF417CEAE6}"/>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a:extLst>
              <a:ext uri="{FF2B5EF4-FFF2-40B4-BE49-F238E27FC236}">
                <a16:creationId xmlns:a16="http://schemas.microsoft.com/office/drawing/2014/main" id="{3E649EAD-0B4A-4E59-A0EA-7F622E0696E2}"/>
              </a:ext>
            </a:extLst>
          </p:cNvPr>
          <p:cNvGrpSpPr/>
          <p:nvPr userDrawn="1"/>
        </p:nvGrpSpPr>
        <p:grpSpPr>
          <a:xfrm rot="5400000">
            <a:off x="1230428" y="39917"/>
            <a:ext cx="130630" cy="563076"/>
            <a:chOff x="7081442" y="2246001"/>
            <a:chExt cx="130630" cy="563076"/>
          </a:xfrm>
        </p:grpSpPr>
        <p:sp>
          <p:nvSpPr>
            <p:cNvPr id="16" name="Овал 15">
              <a:extLst>
                <a:ext uri="{FF2B5EF4-FFF2-40B4-BE49-F238E27FC236}">
                  <a16:creationId xmlns:a16="http://schemas.microsoft.com/office/drawing/2014/main" id="{6A54ED0E-2066-499E-B81C-CB8E0ECD80B4}"/>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59A5081C-4CAB-4171-8B31-0A82A7E49FC6}"/>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A547810A-BA0D-4182-9620-51064229B571}"/>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740121415"/>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t Title Clean">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FAA3525C-0A75-4AFA-928A-2FF8C36764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27" t="1" b="48522"/>
          <a:stretch/>
        </p:blipFill>
        <p:spPr>
          <a:xfrm>
            <a:off x="0" y="4380703"/>
            <a:ext cx="6483302" cy="2477297"/>
          </a:xfrm>
          <a:prstGeom prst="rect">
            <a:avLst/>
          </a:prstGeom>
        </p:spPr>
      </p:pic>
      <p:pic>
        <p:nvPicPr>
          <p:cNvPr id="9" name="Рисунок 8">
            <a:extLst>
              <a:ext uri="{FF2B5EF4-FFF2-40B4-BE49-F238E27FC236}">
                <a16:creationId xmlns:a16="http://schemas.microsoft.com/office/drawing/2014/main" id="{70F3BD21-8E4F-450A-A941-4D6EBD0AB7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27" t="1" b="48522"/>
          <a:stretch/>
        </p:blipFill>
        <p:spPr>
          <a:xfrm rot="10800000">
            <a:off x="5708698" y="0"/>
            <a:ext cx="6483302" cy="2477297"/>
          </a:xfrm>
          <a:prstGeom prst="rect">
            <a:avLst/>
          </a:prstGeom>
        </p:spPr>
      </p:pic>
      <p:grpSp>
        <p:nvGrpSpPr>
          <p:cNvPr id="10" name="Группа 9">
            <a:extLst>
              <a:ext uri="{FF2B5EF4-FFF2-40B4-BE49-F238E27FC236}">
                <a16:creationId xmlns:a16="http://schemas.microsoft.com/office/drawing/2014/main" id="{2270480E-4071-44EF-8953-99F74C2118B2}"/>
              </a:ext>
            </a:extLst>
          </p:cNvPr>
          <p:cNvGrpSpPr/>
          <p:nvPr userDrawn="1"/>
        </p:nvGrpSpPr>
        <p:grpSpPr>
          <a:xfrm rot="5400000">
            <a:off x="442811" y="39917"/>
            <a:ext cx="130630" cy="563076"/>
            <a:chOff x="7081442" y="2246001"/>
            <a:chExt cx="130630" cy="563076"/>
          </a:xfrm>
        </p:grpSpPr>
        <p:sp>
          <p:nvSpPr>
            <p:cNvPr id="11" name="Овал 10">
              <a:extLst>
                <a:ext uri="{FF2B5EF4-FFF2-40B4-BE49-F238E27FC236}">
                  <a16:creationId xmlns:a16="http://schemas.microsoft.com/office/drawing/2014/main" id="{A35741BF-5137-47F4-BFA2-7B2D28079E18}"/>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A3E7BC5D-47EB-4F1D-9168-9852E8A6BF02}"/>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7D01966E-7F74-4963-A92C-60DF417CEAE6}"/>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a:extLst>
              <a:ext uri="{FF2B5EF4-FFF2-40B4-BE49-F238E27FC236}">
                <a16:creationId xmlns:a16="http://schemas.microsoft.com/office/drawing/2014/main" id="{3E649EAD-0B4A-4E59-A0EA-7F622E0696E2}"/>
              </a:ext>
            </a:extLst>
          </p:cNvPr>
          <p:cNvGrpSpPr/>
          <p:nvPr userDrawn="1"/>
        </p:nvGrpSpPr>
        <p:grpSpPr>
          <a:xfrm rot="5400000">
            <a:off x="1230428" y="39917"/>
            <a:ext cx="130630" cy="563076"/>
            <a:chOff x="7081442" y="2246001"/>
            <a:chExt cx="130630" cy="563076"/>
          </a:xfrm>
        </p:grpSpPr>
        <p:sp>
          <p:nvSpPr>
            <p:cNvPr id="16" name="Овал 15">
              <a:extLst>
                <a:ext uri="{FF2B5EF4-FFF2-40B4-BE49-F238E27FC236}">
                  <a16:creationId xmlns:a16="http://schemas.microsoft.com/office/drawing/2014/main" id="{6A54ED0E-2066-499E-B81C-CB8E0ECD80B4}"/>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59A5081C-4CAB-4171-8B31-0A82A7E49FC6}"/>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A547810A-BA0D-4182-9620-51064229B571}"/>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485152269"/>
      </p:ext>
    </p:extLst>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0B654-93F3-4721-A290-17E9A5184111}"/>
              </a:ext>
            </a:extLst>
          </p:cNvPr>
          <p:cNvSpPr>
            <a:spLocks noGrp="1"/>
          </p:cNvSpPr>
          <p:nvPr>
            <p:ph type="ctrTitle"/>
          </p:nvPr>
        </p:nvSpPr>
        <p:spPr>
          <a:xfrm>
            <a:off x="1524000" y="3129703"/>
            <a:ext cx="9144000" cy="1360652"/>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CB0B30C-7A61-451E-B6EB-667FC2B0DB67}"/>
              </a:ext>
            </a:extLst>
          </p:cNvPr>
          <p:cNvSpPr>
            <a:spLocks noGrp="1"/>
          </p:cNvSpPr>
          <p:nvPr>
            <p:ph type="subTitle" idx="1"/>
          </p:nvPr>
        </p:nvSpPr>
        <p:spPr>
          <a:xfrm>
            <a:off x="1524000" y="4582430"/>
            <a:ext cx="9144000" cy="866267"/>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CF9A802-5335-40EA-BD36-A4ED6BD71534}"/>
              </a:ext>
            </a:extLst>
          </p:cNvPr>
          <p:cNvSpPr>
            <a:spLocks noGrp="1"/>
          </p:cNvSpPr>
          <p:nvPr>
            <p:ph type="dt" sz="half" idx="10"/>
          </p:nvPr>
        </p:nvSpPr>
        <p:spPr/>
        <p:txBody>
          <a:bodyPr/>
          <a:lstStyle/>
          <a:p>
            <a:fld id="{8815E34C-0C06-422D-8445-4290A33915A8}" type="datetime1">
              <a:rPr lang="ru-RU" smtClean="0"/>
              <a:t>03.06.2021</a:t>
            </a:fld>
            <a:endParaRPr lang="ru-RU"/>
          </a:p>
        </p:txBody>
      </p:sp>
      <p:sp>
        <p:nvSpPr>
          <p:cNvPr id="5" name="Нижний колонтитул 4">
            <a:extLst>
              <a:ext uri="{FF2B5EF4-FFF2-40B4-BE49-F238E27FC236}">
                <a16:creationId xmlns:a16="http://schemas.microsoft.com/office/drawing/2014/main" id="{4CCDB0EB-4A6A-49DF-BB01-129F4E1405C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CE9C39-4E1D-4183-B199-2D081277E3AA}"/>
              </a:ext>
            </a:extLst>
          </p:cNvPr>
          <p:cNvSpPr>
            <a:spLocks noGrp="1"/>
          </p:cNvSpPr>
          <p:nvPr>
            <p:ph type="sldNum" sz="quarter" idx="12"/>
          </p:nvPr>
        </p:nvSpPr>
        <p:spPr/>
        <p:txBody>
          <a:bodyPr/>
          <a:lstStyle/>
          <a:p>
            <a:fld id="{2D0A6DE4-523C-4F70-BC59-CD9CEAB9BA4C}" type="slidenum">
              <a:rPr lang="ru-RU" smtClean="0"/>
              <a:t>‹#›</a:t>
            </a:fld>
            <a:endParaRPr lang="ru-RU"/>
          </a:p>
        </p:txBody>
      </p:sp>
      <p:pic>
        <p:nvPicPr>
          <p:cNvPr id="7" name="Рисунок 6">
            <a:extLst>
              <a:ext uri="{FF2B5EF4-FFF2-40B4-BE49-F238E27FC236}">
                <a16:creationId xmlns:a16="http://schemas.microsoft.com/office/drawing/2014/main" id="{71FD7808-0438-4480-A8FF-E29DCEE76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97343" y="1300561"/>
            <a:ext cx="4748930" cy="1668543"/>
          </a:xfrm>
          <a:prstGeom prst="rect">
            <a:avLst/>
          </a:prstGeom>
        </p:spPr>
      </p:pic>
      <p:grpSp>
        <p:nvGrpSpPr>
          <p:cNvPr id="10" name="Группа 9">
            <a:extLst>
              <a:ext uri="{FF2B5EF4-FFF2-40B4-BE49-F238E27FC236}">
                <a16:creationId xmlns:a16="http://schemas.microsoft.com/office/drawing/2014/main" id="{B6A3ECA7-55A6-499F-A9D9-1D750471B033}"/>
              </a:ext>
            </a:extLst>
          </p:cNvPr>
          <p:cNvGrpSpPr/>
          <p:nvPr userDrawn="1"/>
        </p:nvGrpSpPr>
        <p:grpSpPr>
          <a:xfrm>
            <a:off x="-3" y="0"/>
            <a:ext cx="1670675" cy="6858003"/>
            <a:chOff x="-3" y="0"/>
            <a:chExt cx="1670675" cy="6858003"/>
          </a:xfrm>
        </p:grpSpPr>
        <p:pic>
          <p:nvPicPr>
            <p:cNvPr id="17" name="Рисунок 16">
              <a:extLst>
                <a:ext uri="{FF2B5EF4-FFF2-40B4-BE49-F238E27FC236}">
                  <a16:creationId xmlns:a16="http://schemas.microsoft.com/office/drawing/2014/main" id="{8AE212CE-0FC5-420D-9D84-5918DF6C608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19" name="Рисунок 18">
              <a:extLst>
                <a:ext uri="{FF2B5EF4-FFF2-40B4-BE49-F238E27FC236}">
                  <a16:creationId xmlns:a16="http://schemas.microsoft.com/office/drawing/2014/main" id="{126B2EF5-528E-48A7-99D6-B59B8FCA7C3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grpSp>
        <p:nvGrpSpPr>
          <p:cNvPr id="20" name="Группа 19">
            <a:extLst>
              <a:ext uri="{FF2B5EF4-FFF2-40B4-BE49-F238E27FC236}">
                <a16:creationId xmlns:a16="http://schemas.microsoft.com/office/drawing/2014/main" id="{FC771FC9-35A3-436D-A854-D8B38E1D29DC}"/>
              </a:ext>
            </a:extLst>
          </p:cNvPr>
          <p:cNvGrpSpPr/>
          <p:nvPr userDrawn="1"/>
        </p:nvGrpSpPr>
        <p:grpSpPr>
          <a:xfrm rot="10800000">
            <a:off x="10518462" y="0"/>
            <a:ext cx="1670675" cy="6858003"/>
            <a:chOff x="-3" y="0"/>
            <a:chExt cx="1670675" cy="6858003"/>
          </a:xfrm>
        </p:grpSpPr>
        <p:pic>
          <p:nvPicPr>
            <p:cNvPr id="21" name="Рисунок 20">
              <a:extLst>
                <a:ext uri="{FF2B5EF4-FFF2-40B4-BE49-F238E27FC236}">
                  <a16:creationId xmlns:a16="http://schemas.microsoft.com/office/drawing/2014/main" id="{F2AA09D0-3EFB-4020-ABA8-1616727D98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22" name="Рисунок 21">
              <a:extLst>
                <a:ext uri="{FF2B5EF4-FFF2-40B4-BE49-F238E27FC236}">
                  <a16:creationId xmlns:a16="http://schemas.microsoft.com/office/drawing/2014/main" id="{23A28532-EEB2-4885-A3CE-54D0A28DC13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spTree>
    <p:extLst>
      <p:ext uri="{BB962C8B-B14F-4D97-AF65-F5344CB8AC3E}">
        <p14:creationId xmlns:p14="http://schemas.microsoft.com/office/powerpoint/2010/main" val="3102360827"/>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268D3F8B-16D9-4FA9-A055-B3C99F9C7804}"/>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4" name="Нижний колонтитул 3">
            <a:extLst>
              <a:ext uri="{FF2B5EF4-FFF2-40B4-BE49-F238E27FC236}">
                <a16:creationId xmlns:a16="http://schemas.microsoft.com/office/drawing/2014/main" id="{B958765E-1D59-4EBD-8B0C-D90EDEBF1927}"/>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4BC9D76-2C00-47FC-B1BC-53DDDD5D7BD2}"/>
              </a:ext>
            </a:extLst>
          </p:cNvPr>
          <p:cNvSpPr>
            <a:spLocks noGrp="1"/>
          </p:cNvSpPr>
          <p:nvPr>
            <p:ph type="sldNum" sz="quarter" idx="12"/>
          </p:nvPr>
        </p:nvSpPr>
        <p:spPr/>
        <p:txBody>
          <a:bodyPr/>
          <a:lstStyle/>
          <a:p>
            <a:fld id="{2D0A6DE4-523C-4F70-BC59-CD9CEAB9BA4C}" type="slidenum">
              <a:rPr lang="ru-RU" smtClean="0"/>
              <a:t>‹#›</a:t>
            </a:fld>
            <a:endParaRPr lang="ru-RU"/>
          </a:p>
        </p:txBody>
      </p:sp>
      <p:sp>
        <p:nvSpPr>
          <p:cNvPr id="6" name="Заголовок 1">
            <a:extLst>
              <a:ext uri="{FF2B5EF4-FFF2-40B4-BE49-F238E27FC236}">
                <a16:creationId xmlns:a16="http://schemas.microsoft.com/office/drawing/2014/main" id="{2619D724-5309-42B0-9DD6-2097051A2255}"/>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lvl1pPr>
              <a:defRPr sz="3200"/>
            </a:lvl1pPr>
          </a:lstStyle>
          <a:p>
            <a:r>
              <a:rPr lang="ru-RU" dirty="0"/>
              <a:t>Образец заголовка</a:t>
            </a:r>
          </a:p>
        </p:txBody>
      </p:sp>
      <p:pic>
        <p:nvPicPr>
          <p:cNvPr id="8" name="Рисунок 7">
            <a:extLst>
              <a:ext uri="{FF2B5EF4-FFF2-40B4-BE49-F238E27FC236}">
                <a16:creationId xmlns:a16="http://schemas.microsoft.com/office/drawing/2014/main" id="{58854032-24A2-4F97-996D-2040FAF5D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585" y="284686"/>
            <a:ext cx="2256146" cy="792700"/>
          </a:xfrm>
          <a:prstGeom prst="rect">
            <a:avLst/>
          </a:prstGeom>
        </p:spPr>
      </p:pic>
      <p:grpSp>
        <p:nvGrpSpPr>
          <p:cNvPr id="22" name="Группа 21">
            <a:extLst>
              <a:ext uri="{FF2B5EF4-FFF2-40B4-BE49-F238E27FC236}">
                <a16:creationId xmlns:a16="http://schemas.microsoft.com/office/drawing/2014/main" id="{1DC89029-5F07-4A38-A938-FF64B8ECC68B}"/>
              </a:ext>
            </a:extLst>
          </p:cNvPr>
          <p:cNvGrpSpPr/>
          <p:nvPr userDrawn="1"/>
        </p:nvGrpSpPr>
        <p:grpSpPr>
          <a:xfrm>
            <a:off x="-3" y="0"/>
            <a:ext cx="1670675" cy="6858003"/>
            <a:chOff x="-3" y="0"/>
            <a:chExt cx="1670675" cy="6858003"/>
          </a:xfrm>
        </p:grpSpPr>
        <p:pic>
          <p:nvPicPr>
            <p:cNvPr id="23" name="Рисунок 22">
              <a:extLst>
                <a:ext uri="{FF2B5EF4-FFF2-40B4-BE49-F238E27FC236}">
                  <a16:creationId xmlns:a16="http://schemas.microsoft.com/office/drawing/2014/main" id="{75DB9053-9013-4FDD-92DF-75577C9569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24" name="Рисунок 23">
              <a:extLst>
                <a:ext uri="{FF2B5EF4-FFF2-40B4-BE49-F238E27FC236}">
                  <a16:creationId xmlns:a16="http://schemas.microsoft.com/office/drawing/2014/main" id="{CDC64F56-F9E7-4C31-B78E-F8868BE3D7A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pic>
        <p:nvPicPr>
          <p:cNvPr id="26" name="Рисунок 25">
            <a:extLst>
              <a:ext uri="{FF2B5EF4-FFF2-40B4-BE49-F238E27FC236}">
                <a16:creationId xmlns:a16="http://schemas.microsoft.com/office/drawing/2014/main" id="{2DA2F168-F001-4186-B20D-6180659ABA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16200000">
            <a:off x="9738235" y="4407102"/>
            <a:ext cx="3238008" cy="1663795"/>
          </a:xfrm>
          <a:prstGeom prst="rect">
            <a:avLst/>
          </a:prstGeom>
        </p:spPr>
      </p:pic>
      <p:grpSp>
        <p:nvGrpSpPr>
          <p:cNvPr id="25" name="Группа 24">
            <a:extLst>
              <a:ext uri="{FF2B5EF4-FFF2-40B4-BE49-F238E27FC236}">
                <a16:creationId xmlns:a16="http://schemas.microsoft.com/office/drawing/2014/main" id="{DE6FEDBC-E054-46D7-A4B5-BA17161830A3}"/>
              </a:ext>
            </a:extLst>
          </p:cNvPr>
          <p:cNvGrpSpPr/>
          <p:nvPr userDrawn="1"/>
        </p:nvGrpSpPr>
        <p:grpSpPr>
          <a:xfrm>
            <a:off x="11621299" y="2572948"/>
            <a:ext cx="570701" cy="1712103"/>
            <a:chOff x="11507954" y="2186129"/>
            <a:chExt cx="684046" cy="2052138"/>
          </a:xfrm>
        </p:grpSpPr>
        <p:sp>
          <p:nvSpPr>
            <p:cNvPr id="27" name="Ромб 26">
              <a:extLst>
                <a:ext uri="{FF2B5EF4-FFF2-40B4-BE49-F238E27FC236}">
                  <a16:creationId xmlns:a16="http://schemas.microsoft.com/office/drawing/2014/main" id="{C57BA726-7596-4684-987C-0418D082C45A}"/>
                </a:ext>
              </a:extLst>
            </p:cNvPr>
            <p:cNvSpPr/>
            <p:nvPr/>
          </p:nvSpPr>
          <p:spPr>
            <a:xfrm>
              <a:off x="11507954" y="2186129"/>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Ромб 27">
              <a:extLst>
                <a:ext uri="{FF2B5EF4-FFF2-40B4-BE49-F238E27FC236}">
                  <a16:creationId xmlns:a16="http://schemas.microsoft.com/office/drawing/2014/main" id="{EAC0FEF1-F517-46FA-9D26-8F3BFCF6B2CB}"/>
                </a:ext>
              </a:extLst>
            </p:cNvPr>
            <p:cNvSpPr/>
            <p:nvPr/>
          </p:nvSpPr>
          <p:spPr>
            <a:xfrm>
              <a:off x="11507954" y="2870175"/>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Ромб 28">
              <a:extLst>
                <a:ext uri="{FF2B5EF4-FFF2-40B4-BE49-F238E27FC236}">
                  <a16:creationId xmlns:a16="http://schemas.microsoft.com/office/drawing/2014/main" id="{4CB5A5B0-D5E2-4D8D-BA2A-CE01675CD744}"/>
                </a:ext>
              </a:extLst>
            </p:cNvPr>
            <p:cNvSpPr/>
            <p:nvPr/>
          </p:nvSpPr>
          <p:spPr>
            <a:xfrm>
              <a:off x="11507954" y="3554221"/>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30" name="Прямоугольник 29">
            <a:extLst>
              <a:ext uri="{FF2B5EF4-FFF2-40B4-BE49-F238E27FC236}">
                <a16:creationId xmlns:a16="http://schemas.microsoft.com/office/drawing/2014/main" id="{359F6DE8-3C45-4A77-B595-BE5DECF4CD20}"/>
              </a:ext>
            </a:extLst>
          </p:cNvPr>
          <p:cNvSpPr/>
          <p:nvPr userDrawn="1"/>
        </p:nvSpPr>
        <p:spPr>
          <a:xfrm>
            <a:off x="-3" y="0"/>
            <a:ext cx="12192003" cy="228596"/>
          </a:xfrm>
          <a:prstGeom prst="rect">
            <a:avLst/>
          </a:prstGeom>
          <a:solidFill>
            <a:srgbClr val="006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65842707"/>
      </p:ext>
    </p:extLst>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45495A5-7BF2-415A-832E-632F6DF4C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1910209"/>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t Title Clean">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FAA3525C-0A75-4AFA-928A-2FF8C36764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27" t="1" b="48522"/>
          <a:stretch/>
        </p:blipFill>
        <p:spPr>
          <a:xfrm>
            <a:off x="0" y="4380703"/>
            <a:ext cx="6483302" cy="2477297"/>
          </a:xfrm>
          <a:prstGeom prst="rect">
            <a:avLst/>
          </a:prstGeom>
        </p:spPr>
      </p:pic>
      <p:pic>
        <p:nvPicPr>
          <p:cNvPr id="9" name="Рисунок 8">
            <a:extLst>
              <a:ext uri="{FF2B5EF4-FFF2-40B4-BE49-F238E27FC236}">
                <a16:creationId xmlns:a16="http://schemas.microsoft.com/office/drawing/2014/main" id="{70F3BD21-8E4F-450A-A941-4D6EBD0AB7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27" t="1" b="48522"/>
          <a:stretch/>
        </p:blipFill>
        <p:spPr>
          <a:xfrm rot="10800000">
            <a:off x="5708698" y="0"/>
            <a:ext cx="6483302" cy="2477297"/>
          </a:xfrm>
          <a:prstGeom prst="rect">
            <a:avLst/>
          </a:prstGeom>
        </p:spPr>
      </p:pic>
      <p:grpSp>
        <p:nvGrpSpPr>
          <p:cNvPr id="10" name="Группа 9">
            <a:extLst>
              <a:ext uri="{FF2B5EF4-FFF2-40B4-BE49-F238E27FC236}">
                <a16:creationId xmlns:a16="http://schemas.microsoft.com/office/drawing/2014/main" id="{2270480E-4071-44EF-8953-99F74C2118B2}"/>
              </a:ext>
            </a:extLst>
          </p:cNvPr>
          <p:cNvGrpSpPr/>
          <p:nvPr userDrawn="1"/>
        </p:nvGrpSpPr>
        <p:grpSpPr>
          <a:xfrm rot="5400000">
            <a:off x="442811" y="39917"/>
            <a:ext cx="130630" cy="563076"/>
            <a:chOff x="7081442" y="2246001"/>
            <a:chExt cx="130630" cy="563076"/>
          </a:xfrm>
        </p:grpSpPr>
        <p:sp>
          <p:nvSpPr>
            <p:cNvPr id="11" name="Овал 10">
              <a:extLst>
                <a:ext uri="{FF2B5EF4-FFF2-40B4-BE49-F238E27FC236}">
                  <a16:creationId xmlns:a16="http://schemas.microsoft.com/office/drawing/2014/main" id="{A35741BF-5137-47F4-BFA2-7B2D28079E18}"/>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Овал 11">
              <a:extLst>
                <a:ext uri="{FF2B5EF4-FFF2-40B4-BE49-F238E27FC236}">
                  <a16:creationId xmlns:a16="http://schemas.microsoft.com/office/drawing/2014/main" id="{A3E7BC5D-47EB-4F1D-9168-9852E8A6BF02}"/>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a:extLst>
                <a:ext uri="{FF2B5EF4-FFF2-40B4-BE49-F238E27FC236}">
                  <a16:creationId xmlns:a16="http://schemas.microsoft.com/office/drawing/2014/main" id="{7D01966E-7F74-4963-A92C-60DF417CEAE6}"/>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grpSp>
        <p:nvGrpSpPr>
          <p:cNvPr id="15" name="Группа 14">
            <a:extLst>
              <a:ext uri="{FF2B5EF4-FFF2-40B4-BE49-F238E27FC236}">
                <a16:creationId xmlns:a16="http://schemas.microsoft.com/office/drawing/2014/main" id="{3E649EAD-0B4A-4E59-A0EA-7F622E0696E2}"/>
              </a:ext>
            </a:extLst>
          </p:cNvPr>
          <p:cNvGrpSpPr/>
          <p:nvPr userDrawn="1"/>
        </p:nvGrpSpPr>
        <p:grpSpPr>
          <a:xfrm rot="5400000">
            <a:off x="1230428" y="39917"/>
            <a:ext cx="130630" cy="563076"/>
            <a:chOff x="7081442" y="2246001"/>
            <a:chExt cx="130630" cy="563076"/>
          </a:xfrm>
        </p:grpSpPr>
        <p:sp>
          <p:nvSpPr>
            <p:cNvPr id="16" name="Овал 15">
              <a:extLst>
                <a:ext uri="{FF2B5EF4-FFF2-40B4-BE49-F238E27FC236}">
                  <a16:creationId xmlns:a16="http://schemas.microsoft.com/office/drawing/2014/main" id="{6A54ED0E-2066-499E-B81C-CB8E0ECD80B4}"/>
                </a:ext>
              </a:extLst>
            </p:cNvPr>
            <p:cNvSpPr/>
            <p:nvPr/>
          </p:nvSpPr>
          <p:spPr>
            <a:xfrm>
              <a:off x="7081443" y="2246001"/>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a:extLst>
                <a:ext uri="{FF2B5EF4-FFF2-40B4-BE49-F238E27FC236}">
                  <a16:creationId xmlns:a16="http://schemas.microsoft.com/office/drawing/2014/main" id="{59A5081C-4CAB-4171-8B31-0A82A7E49FC6}"/>
                </a:ext>
              </a:extLst>
            </p:cNvPr>
            <p:cNvSpPr/>
            <p:nvPr/>
          </p:nvSpPr>
          <p:spPr>
            <a:xfrm>
              <a:off x="7081442" y="247139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a:extLst>
                <a:ext uri="{FF2B5EF4-FFF2-40B4-BE49-F238E27FC236}">
                  <a16:creationId xmlns:a16="http://schemas.microsoft.com/office/drawing/2014/main" id="{A547810A-BA0D-4182-9620-51064229B571}"/>
                </a:ext>
              </a:extLst>
            </p:cNvPr>
            <p:cNvSpPr/>
            <p:nvPr/>
          </p:nvSpPr>
          <p:spPr>
            <a:xfrm>
              <a:off x="7081442" y="2678448"/>
              <a:ext cx="130629" cy="130629"/>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3393711510"/>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0B654-93F3-4721-A290-17E9A5184111}"/>
              </a:ext>
            </a:extLst>
          </p:cNvPr>
          <p:cNvSpPr>
            <a:spLocks noGrp="1"/>
          </p:cNvSpPr>
          <p:nvPr>
            <p:ph type="ctrTitle"/>
          </p:nvPr>
        </p:nvSpPr>
        <p:spPr>
          <a:xfrm>
            <a:off x="1524000" y="3129703"/>
            <a:ext cx="9144000" cy="1360652"/>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CB0B30C-7A61-451E-B6EB-667FC2B0DB67}"/>
              </a:ext>
            </a:extLst>
          </p:cNvPr>
          <p:cNvSpPr>
            <a:spLocks noGrp="1"/>
          </p:cNvSpPr>
          <p:nvPr>
            <p:ph type="subTitle" idx="1"/>
          </p:nvPr>
        </p:nvSpPr>
        <p:spPr>
          <a:xfrm>
            <a:off x="1524000" y="4582430"/>
            <a:ext cx="9144000" cy="866267"/>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CF9A802-5335-40EA-BD36-A4ED6BD71534}"/>
              </a:ext>
            </a:extLst>
          </p:cNvPr>
          <p:cNvSpPr>
            <a:spLocks noGrp="1"/>
          </p:cNvSpPr>
          <p:nvPr>
            <p:ph type="dt" sz="half" idx="10"/>
          </p:nvPr>
        </p:nvSpPr>
        <p:spPr/>
        <p:txBody>
          <a:bodyPr/>
          <a:lstStyle/>
          <a:p>
            <a:fld id="{8815E34C-0C06-422D-8445-4290A33915A8}" type="datetime1">
              <a:rPr lang="ru-RU" smtClean="0"/>
              <a:t>03.06.2021</a:t>
            </a:fld>
            <a:endParaRPr lang="ru-RU"/>
          </a:p>
        </p:txBody>
      </p:sp>
      <p:sp>
        <p:nvSpPr>
          <p:cNvPr id="5" name="Нижний колонтитул 4">
            <a:extLst>
              <a:ext uri="{FF2B5EF4-FFF2-40B4-BE49-F238E27FC236}">
                <a16:creationId xmlns:a16="http://schemas.microsoft.com/office/drawing/2014/main" id="{4CCDB0EB-4A6A-49DF-BB01-129F4E1405C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CE9C39-4E1D-4183-B199-2D081277E3AA}"/>
              </a:ext>
            </a:extLst>
          </p:cNvPr>
          <p:cNvSpPr>
            <a:spLocks noGrp="1"/>
          </p:cNvSpPr>
          <p:nvPr>
            <p:ph type="sldNum" sz="quarter" idx="12"/>
          </p:nvPr>
        </p:nvSpPr>
        <p:spPr/>
        <p:txBody>
          <a:bodyPr/>
          <a:lstStyle/>
          <a:p>
            <a:fld id="{2D0A6DE4-523C-4F70-BC59-CD9CEAB9BA4C}" type="slidenum">
              <a:rPr lang="ru-RU" smtClean="0"/>
              <a:t>‹#›</a:t>
            </a:fld>
            <a:endParaRPr lang="ru-RU"/>
          </a:p>
        </p:txBody>
      </p:sp>
      <p:pic>
        <p:nvPicPr>
          <p:cNvPr id="7" name="Рисунок 6">
            <a:extLst>
              <a:ext uri="{FF2B5EF4-FFF2-40B4-BE49-F238E27FC236}">
                <a16:creationId xmlns:a16="http://schemas.microsoft.com/office/drawing/2014/main" id="{71FD7808-0438-4480-A8FF-E29DCEE768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97343" y="1300561"/>
            <a:ext cx="4748931" cy="1668543"/>
          </a:xfrm>
          <a:prstGeom prst="rect">
            <a:avLst/>
          </a:prstGeom>
        </p:spPr>
      </p:pic>
      <p:grpSp>
        <p:nvGrpSpPr>
          <p:cNvPr id="10" name="Группа 9">
            <a:extLst>
              <a:ext uri="{FF2B5EF4-FFF2-40B4-BE49-F238E27FC236}">
                <a16:creationId xmlns:a16="http://schemas.microsoft.com/office/drawing/2014/main" id="{B6A3ECA7-55A6-499F-A9D9-1D750471B033}"/>
              </a:ext>
            </a:extLst>
          </p:cNvPr>
          <p:cNvGrpSpPr/>
          <p:nvPr userDrawn="1"/>
        </p:nvGrpSpPr>
        <p:grpSpPr>
          <a:xfrm>
            <a:off x="-3" y="0"/>
            <a:ext cx="1670675" cy="6858003"/>
            <a:chOff x="-3" y="0"/>
            <a:chExt cx="1670675" cy="6858003"/>
          </a:xfrm>
        </p:grpSpPr>
        <p:pic>
          <p:nvPicPr>
            <p:cNvPr id="17" name="Рисунок 16">
              <a:extLst>
                <a:ext uri="{FF2B5EF4-FFF2-40B4-BE49-F238E27FC236}">
                  <a16:creationId xmlns:a16="http://schemas.microsoft.com/office/drawing/2014/main" id="{8AE212CE-0FC5-420D-9D84-5918DF6C608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19" name="Рисунок 18">
              <a:extLst>
                <a:ext uri="{FF2B5EF4-FFF2-40B4-BE49-F238E27FC236}">
                  <a16:creationId xmlns:a16="http://schemas.microsoft.com/office/drawing/2014/main" id="{126B2EF5-528E-48A7-99D6-B59B8FCA7C3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grpSp>
        <p:nvGrpSpPr>
          <p:cNvPr id="20" name="Группа 19">
            <a:extLst>
              <a:ext uri="{FF2B5EF4-FFF2-40B4-BE49-F238E27FC236}">
                <a16:creationId xmlns:a16="http://schemas.microsoft.com/office/drawing/2014/main" id="{FC771FC9-35A3-436D-A854-D8B38E1D29DC}"/>
              </a:ext>
            </a:extLst>
          </p:cNvPr>
          <p:cNvGrpSpPr/>
          <p:nvPr userDrawn="1"/>
        </p:nvGrpSpPr>
        <p:grpSpPr>
          <a:xfrm rot="10800000">
            <a:off x="10518462" y="0"/>
            <a:ext cx="1670675" cy="6858003"/>
            <a:chOff x="-3" y="0"/>
            <a:chExt cx="1670675" cy="6858003"/>
          </a:xfrm>
        </p:grpSpPr>
        <p:pic>
          <p:nvPicPr>
            <p:cNvPr id="21" name="Рисунок 20">
              <a:extLst>
                <a:ext uri="{FF2B5EF4-FFF2-40B4-BE49-F238E27FC236}">
                  <a16:creationId xmlns:a16="http://schemas.microsoft.com/office/drawing/2014/main" id="{F2AA09D0-3EFB-4020-ABA8-1616727D98F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22" name="Рисунок 21">
              <a:extLst>
                <a:ext uri="{FF2B5EF4-FFF2-40B4-BE49-F238E27FC236}">
                  <a16:creationId xmlns:a16="http://schemas.microsoft.com/office/drawing/2014/main" id="{23A28532-EEB2-4885-A3CE-54D0A28DC13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spTree>
    <p:extLst>
      <p:ext uri="{BB962C8B-B14F-4D97-AF65-F5344CB8AC3E}">
        <p14:creationId xmlns:p14="http://schemas.microsoft.com/office/powerpoint/2010/main" val="3750628948"/>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268D3F8B-16D9-4FA9-A055-B3C99F9C7804}"/>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4" name="Нижний колонтитул 3">
            <a:extLst>
              <a:ext uri="{FF2B5EF4-FFF2-40B4-BE49-F238E27FC236}">
                <a16:creationId xmlns:a16="http://schemas.microsoft.com/office/drawing/2014/main" id="{B958765E-1D59-4EBD-8B0C-D90EDEBF1927}"/>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4BC9D76-2C00-47FC-B1BC-53DDDD5D7BD2}"/>
              </a:ext>
            </a:extLst>
          </p:cNvPr>
          <p:cNvSpPr>
            <a:spLocks noGrp="1"/>
          </p:cNvSpPr>
          <p:nvPr>
            <p:ph type="sldNum" sz="quarter" idx="12"/>
          </p:nvPr>
        </p:nvSpPr>
        <p:spPr/>
        <p:txBody>
          <a:bodyPr/>
          <a:lstStyle/>
          <a:p>
            <a:fld id="{2D0A6DE4-523C-4F70-BC59-CD9CEAB9BA4C}" type="slidenum">
              <a:rPr lang="ru-RU" smtClean="0"/>
              <a:t>‹#›</a:t>
            </a:fld>
            <a:endParaRPr lang="ru-RU"/>
          </a:p>
        </p:txBody>
      </p:sp>
      <p:sp>
        <p:nvSpPr>
          <p:cNvPr id="6" name="Заголовок 1">
            <a:extLst>
              <a:ext uri="{FF2B5EF4-FFF2-40B4-BE49-F238E27FC236}">
                <a16:creationId xmlns:a16="http://schemas.microsoft.com/office/drawing/2014/main" id="{2619D724-5309-42B0-9DD6-2097051A2255}"/>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lvl1pPr>
              <a:defRPr sz="3200"/>
            </a:lvl1pPr>
          </a:lstStyle>
          <a:p>
            <a:r>
              <a:rPr lang="ru-RU" dirty="0"/>
              <a:t>Образец заголовка</a:t>
            </a:r>
          </a:p>
        </p:txBody>
      </p:sp>
      <p:pic>
        <p:nvPicPr>
          <p:cNvPr id="8" name="Рисунок 7">
            <a:extLst>
              <a:ext uri="{FF2B5EF4-FFF2-40B4-BE49-F238E27FC236}">
                <a16:creationId xmlns:a16="http://schemas.microsoft.com/office/drawing/2014/main" id="{58854032-24A2-4F97-996D-2040FAF5D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1584" y="284686"/>
            <a:ext cx="2256148" cy="792700"/>
          </a:xfrm>
          <a:prstGeom prst="rect">
            <a:avLst/>
          </a:prstGeom>
        </p:spPr>
      </p:pic>
      <p:grpSp>
        <p:nvGrpSpPr>
          <p:cNvPr id="22" name="Группа 21">
            <a:extLst>
              <a:ext uri="{FF2B5EF4-FFF2-40B4-BE49-F238E27FC236}">
                <a16:creationId xmlns:a16="http://schemas.microsoft.com/office/drawing/2014/main" id="{1DC89029-5F07-4A38-A938-FF64B8ECC68B}"/>
              </a:ext>
            </a:extLst>
          </p:cNvPr>
          <p:cNvGrpSpPr/>
          <p:nvPr userDrawn="1"/>
        </p:nvGrpSpPr>
        <p:grpSpPr>
          <a:xfrm>
            <a:off x="-3" y="0"/>
            <a:ext cx="1670675" cy="6858003"/>
            <a:chOff x="-3" y="0"/>
            <a:chExt cx="1670675" cy="6858003"/>
          </a:xfrm>
        </p:grpSpPr>
        <p:pic>
          <p:nvPicPr>
            <p:cNvPr id="23" name="Рисунок 22">
              <a:extLst>
                <a:ext uri="{FF2B5EF4-FFF2-40B4-BE49-F238E27FC236}">
                  <a16:creationId xmlns:a16="http://schemas.microsoft.com/office/drawing/2014/main" id="{75DB9053-9013-4FDD-92DF-75577C9569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5400000">
              <a:off x="-787109" y="787106"/>
              <a:ext cx="3238008" cy="1663795"/>
            </a:xfrm>
            <a:prstGeom prst="rect">
              <a:avLst/>
            </a:prstGeom>
          </p:spPr>
        </p:pic>
        <p:pic>
          <p:nvPicPr>
            <p:cNvPr id="24" name="Рисунок 23">
              <a:extLst>
                <a:ext uri="{FF2B5EF4-FFF2-40B4-BE49-F238E27FC236}">
                  <a16:creationId xmlns:a16="http://schemas.microsoft.com/office/drawing/2014/main" id="{CDC64F56-F9E7-4C31-B78E-F8868BE3D7A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55971" r="-1" b="-1217"/>
            <a:stretch/>
          </p:blipFill>
          <p:spPr>
            <a:xfrm rot="16200000">
              <a:off x="-783667" y="4403663"/>
              <a:ext cx="3238008" cy="1670671"/>
            </a:xfrm>
            <a:prstGeom prst="rect">
              <a:avLst/>
            </a:prstGeom>
          </p:spPr>
        </p:pic>
      </p:grpSp>
      <p:pic>
        <p:nvPicPr>
          <p:cNvPr id="26" name="Рисунок 25">
            <a:extLst>
              <a:ext uri="{FF2B5EF4-FFF2-40B4-BE49-F238E27FC236}">
                <a16:creationId xmlns:a16="http://schemas.microsoft.com/office/drawing/2014/main" id="{2DA2F168-F001-4186-B20D-6180659ABA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91" t="1" r="-1" b="54939"/>
          <a:stretch/>
        </p:blipFill>
        <p:spPr>
          <a:xfrm rot="16200000">
            <a:off x="9738235" y="4407102"/>
            <a:ext cx="3238008" cy="1663795"/>
          </a:xfrm>
          <a:prstGeom prst="rect">
            <a:avLst/>
          </a:prstGeom>
        </p:spPr>
      </p:pic>
      <p:grpSp>
        <p:nvGrpSpPr>
          <p:cNvPr id="25" name="Группа 24">
            <a:extLst>
              <a:ext uri="{FF2B5EF4-FFF2-40B4-BE49-F238E27FC236}">
                <a16:creationId xmlns:a16="http://schemas.microsoft.com/office/drawing/2014/main" id="{478F91C3-DE8F-4010-B841-AD81B2F131AC}"/>
              </a:ext>
            </a:extLst>
          </p:cNvPr>
          <p:cNvGrpSpPr/>
          <p:nvPr userDrawn="1"/>
        </p:nvGrpSpPr>
        <p:grpSpPr>
          <a:xfrm>
            <a:off x="11621299" y="2572948"/>
            <a:ext cx="570701" cy="1712103"/>
            <a:chOff x="11507954" y="2186129"/>
            <a:chExt cx="684046" cy="2052138"/>
          </a:xfrm>
        </p:grpSpPr>
        <p:sp>
          <p:nvSpPr>
            <p:cNvPr id="27" name="Ромб 26">
              <a:extLst>
                <a:ext uri="{FF2B5EF4-FFF2-40B4-BE49-F238E27FC236}">
                  <a16:creationId xmlns:a16="http://schemas.microsoft.com/office/drawing/2014/main" id="{7CD712D0-ABAD-417F-A8DE-F339E8E07BFC}"/>
                </a:ext>
              </a:extLst>
            </p:cNvPr>
            <p:cNvSpPr/>
            <p:nvPr/>
          </p:nvSpPr>
          <p:spPr>
            <a:xfrm>
              <a:off x="11507954" y="2186129"/>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8" name="Ромб 27">
              <a:extLst>
                <a:ext uri="{FF2B5EF4-FFF2-40B4-BE49-F238E27FC236}">
                  <a16:creationId xmlns:a16="http://schemas.microsoft.com/office/drawing/2014/main" id="{A81D116E-2FE6-40DD-870A-A2431AD34AAE}"/>
                </a:ext>
              </a:extLst>
            </p:cNvPr>
            <p:cNvSpPr/>
            <p:nvPr/>
          </p:nvSpPr>
          <p:spPr>
            <a:xfrm>
              <a:off x="11507954" y="2870175"/>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9" name="Ромб 28">
              <a:extLst>
                <a:ext uri="{FF2B5EF4-FFF2-40B4-BE49-F238E27FC236}">
                  <a16:creationId xmlns:a16="http://schemas.microsoft.com/office/drawing/2014/main" id="{5828D169-DE16-4B5D-9C24-2E4D258CB92D}"/>
                </a:ext>
              </a:extLst>
            </p:cNvPr>
            <p:cNvSpPr/>
            <p:nvPr/>
          </p:nvSpPr>
          <p:spPr>
            <a:xfrm>
              <a:off x="11507954" y="3554221"/>
              <a:ext cx="684046" cy="684046"/>
            </a:xfrm>
            <a:prstGeom prst="diamond">
              <a:avLst/>
            </a:prstGeom>
            <a:gradFill>
              <a:gsLst>
                <a:gs pos="0">
                  <a:srgbClr val="0062D9"/>
                </a:gs>
                <a:gs pos="100000">
                  <a:srgbClr val="006BE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30" name="Прямоугольник 29">
            <a:extLst>
              <a:ext uri="{FF2B5EF4-FFF2-40B4-BE49-F238E27FC236}">
                <a16:creationId xmlns:a16="http://schemas.microsoft.com/office/drawing/2014/main" id="{6F82494C-638A-46D7-8F2B-E59AA584B00A}"/>
              </a:ext>
            </a:extLst>
          </p:cNvPr>
          <p:cNvSpPr/>
          <p:nvPr userDrawn="1"/>
        </p:nvSpPr>
        <p:spPr>
          <a:xfrm>
            <a:off x="-3" y="0"/>
            <a:ext cx="12192003" cy="228596"/>
          </a:xfrm>
          <a:prstGeom prst="rect">
            <a:avLst/>
          </a:prstGeom>
          <a:solidFill>
            <a:srgbClr val="0068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41492465"/>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5136E0A-2786-4EE7-B8D1-28A3A5239F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8390833"/>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t Title">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09CEEEEA-B454-43EA-A738-2FE34DF3C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81169" y="2199702"/>
            <a:ext cx="7035117" cy="2471799"/>
          </a:xfrm>
          <a:prstGeom prst="rect">
            <a:avLst/>
          </a:prstGeom>
        </p:spPr>
      </p:pic>
      <p:pic>
        <p:nvPicPr>
          <p:cNvPr id="7" name="Рисунок 6">
            <a:extLst>
              <a:ext uri="{FF2B5EF4-FFF2-40B4-BE49-F238E27FC236}">
                <a16:creationId xmlns:a16="http://schemas.microsoft.com/office/drawing/2014/main" id="{EACD29C6-D1D2-4398-B94F-391245B802A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08" t="-1" r="589" b="48523"/>
          <a:stretch/>
        </p:blipFill>
        <p:spPr>
          <a:xfrm>
            <a:off x="0" y="4385951"/>
            <a:ext cx="6421426" cy="2472050"/>
          </a:xfrm>
          <a:prstGeom prst="rect">
            <a:avLst/>
          </a:prstGeom>
        </p:spPr>
      </p:pic>
      <p:pic>
        <p:nvPicPr>
          <p:cNvPr id="8" name="Рисунок 7">
            <a:extLst>
              <a:ext uri="{FF2B5EF4-FFF2-40B4-BE49-F238E27FC236}">
                <a16:creationId xmlns:a16="http://schemas.microsoft.com/office/drawing/2014/main" id="{7FBE2EBA-4DDE-446F-984D-3F41D0875D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308" t="-1" r="589" b="48523"/>
          <a:stretch/>
        </p:blipFill>
        <p:spPr>
          <a:xfrm rot="10800000">
            <a:off x="5770574" y="-1"/>
            <a:ext cx="6421426" cy="2472050"/>
          </a:xfrm>
          <a:prstGeom prst="rect">
            <a:avLst/>
          </a:prstGeom>
        </p:spPr>
      </p:pic>
    </p:spTree>
    <p:extLst>
      <p:ext uri="{BB962C8B-B14F-4D97-AF65-F5344CB8AC3E}">
        <p14:creationId xmlns:p14="http://schemas.microsoft.com/office/powerpoint/2010/main" val="3115523514"/>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t Title Clean">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EACD29C6-D1D2-4398-B94F-391245B802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08" t="-1" r="589" b="48523"/>
          <a:stretch/>
        </p:blipFill>
        <p:spPr>
          <a:xfrm>
            <a:off x="0" y="4385951"/>
            <a:ext cx="6421426" cy="2472050"/>
          </a:xfrm>
          <a:prstGeom prst="rect">
            <a:avLst/>
          </a:prstGeom>
        </p:spPr>
      </p:pic>
      <p:pic>
        <p:nvPicPr>
          <p:cNvPr id="8" name="Рисунок 7">
            <a:extLst>
              <a:ext uri="{FF2B5EF4-FFF2-40B4-BE49-F238E27FC236}">
                <a16:creationId xmlns:a16="http://schemas.microsoft.com/office/drawing/2014/main" id="{7FBE2EBA-4DDE-446F-984D-3F41D0875D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308" t="-1" r="589" b="48523"/>
          <a:stretch/>
        </p:blipFill>
        <p:spPr>
          <a:xfrm rot="10800000">
            <a:off x="5770574" y="-1"/>
            <a:ext cx="6421426" cy="2472050"/>
          </a:xfrm>
          <a:prstGeom prst="rect">
            <a:avLst/>
          </a:prstGeom>
        </p:spPr>
      </p:pic>
    </p:spTree>
    <p:extLst>
      <p:ext uri="{BB962C8B-B14F-4D97-AF65-F5344CB8AC3E}">
        <p14:creationId xmlns:p14="http://schemas.microsoft.com/office/powerpoint/2010/main" val="3752037543"/>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10B654-93F3-4721-A290-17E9A5184111}"/>
              </a:ext>
            </a:extLst>
          </p:cNvPr>
          <p:cNvSpPr>
            <a:spLocks noGrp="1"/>
          </p:cNvSpPr>
          <p:nvPr>
            <p:ph type="ctrTitle"/>
          </p:nvPr>
        </p:nvSpPr>
        <p:spPr>
          <a:xfrm>
            <a:off x="1524000" y="3129703"/>
            <a:ext cx="9144000" cy="1360652"/>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6CB0B30C-7A61-451E-B6EB-667FC2B0DB67}"/>
              </a:ext>
            </a:extLst>
          </p:cNvPr>
          <p:cNvSpPr>
            <a:spLocks noGrp="1"/>
          </p:cNvSpPr>
          <p:nvPr>
            <p:ph type="subTitle" idx="1"/>
          </p:nvPr>
        </p:nvSpPr>
        <p:spPr>
          <a:xfrm>
            <a:off x="1524000" y="4582430"/>
            <a:ext cx="9144000" cy="866267"/>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ACF9A802-5335-40EA-BD36-A4ED6BD71534}"/>
              </a:ext>
            </a:extLst>
          </p:cNvPr>
          <p:cNvSpPr>
            <a:spLocks noGrp="1"/>
          </p:cNvSpPr>
          <p:nvPr>
            <p:ph type="dt" sz="half" idx="10"/>
          </p:nvPr>
        </p:nvSpPr>
        <p:spPr/>
        <p:txBody>
          <a:bodyPr/>
          <a:lstStyle/>
          <a:p>
            <a:fld id="{8815E34C-0C06-422D-8445-4290A33915A8}" type="datetime1">
              <a:rPr lang="ru-RU" smtClean="0"/>
              <a:t>03.06.2021</a:t>
            </a:fld>
            <a:endParaRPr lang="ru-RU"/>
          </a:p>
        </p:txBody>
      </p:sp>
      <p:sp>
        <p:nvSpPr>
          <p:cNvPr id="5" name="Нижний колонтитул 4">
            <a:extLst>
              <a:ext uri="{FF2B5EF4-FFF2-40B4-BE49-F238E27FC236}">
                <a16:creationId xmlns:a16="http://schemas.microsoft.com/office/drawing/2014/main" id="{4CCDB0EB-4A6A-49DF-BB01-129F4E1405C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5CE9C39-4E1D-4183-B199-2D081277E3AA}"/>
              </a:ext>
            </a:extLst>
          </p:cNvPr>
          <p:cNvSpPr>
            <a:spLocks noGrp="1"/>
          </p:cNvSpPr>
          <p:nvPr>
            <p:ph type="sldNum" sz="quarter" idx="12"/>
          </p:nvPr>
        </p:nvSpPr>
        <p:spPr/>
        <p:txBody>
          <a:bodyPr/>
          <a:lstStyle/>
          <a:p>
            <a:fld id="{2D0A6DE4-523C-4F70-BC59-CD9CEAB9BA4C}" type="slidenum">
              <a:rPr lang="ru-RU" smtClean="0"/>
              <a:t>‹#›</a:t>
            </a:fld>
            <a:endParaRPr lang="ru-RU"/>
          </a:p>
        </p:txBody>
      </p:sp>
      <p:grpSp>
        <p:nvGrpSpPr>
          <p:cNvPr id="12" name="Группа 11">
            <a:extLst>
              <a:ext uri="{FF2B5EF4-FFF2-40B4-BE49-F238E27FC236}">
                <a16:creationId xmlns:a16="http://schemas.microsoft.com/office/drawing/2014/main" id="{82A927BB-4456-4AA2-AF00-6090662CA4DC}"/>
              </a:ext>
            </a:extLst>
          </p:cNvPr>
          <p:cNvGrpSpPr/>
          <p:nvPr userDrawn="1"/>
        </p:nvGrpSpPr>
        <p:grpSpPr>
          <a:xfrm>
            <a:off x="-1" y="9429"/>
            <a:ext cx="1608943" cy="6839144"/>
            <a:chOff x="-1" y="9429"/>
            <a:chExt cx="1608943" cy="6839144"/>
          </a:xfrm>
        </p:grpSpPr>
        <p:pic>
          <p:nvPicPr>
            <p:cNvPr id="8" name="Рисунок 7">
              <a:extLst>
                <a:ext uri="{FF2B5EF4-FFF2-40B4-BE49-F238E27FC236}">
                  <a16:creationId xmlns:a16="http://schemas.microsoft.com/office/drawing/2014/main" id="{C463AE3D-6F37-4235-8BFD-EBD8FEC3C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t="13961" b="54734"/>
            <a:stretch/>
          </p:blipFill>
          <p:spPr>
            <a:xfrm rot="5400000">
              <a:off x="-1030206" y="1039634"/>
              <a:ext cx="3201056" cy="1140645"/>
            </a:xfrm>
            <a:prstGeom prst="rect">
              <a:avLst/>
            </a:prstGeom>
          </p:spPr>
        </p:pic>
        <p:pic>
          <p:nvPicPr>
            <p:cNvPr id="9" name="Рисунок 8">
              <a:extLst>
                <a:ext uri="{FF2B5EF4-FFF2-40B4-BE49-F238E27FC236}">
                  <a16:creationId xmlns:a16="http://schemas.microsoft.com/office/drawing/2014/main" id="{2B2F3198-1EA3-4864-9C8E-69839F491D9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00" t="55842"/>
            <a:stretch/>
          </p:blipFill>
          <p:spPr>
            <a:xfrm rot="16200000">
              <a:off x="-796056" y="4443574"/>
              <a:ext cx="3201056" cy="1608941"/>
            </a:xfrm>
            <a:prstGeom prst="rect">
              <a:avLst/>
            </a:prstGeom>
          </p:spPr>
        </p:pic>
      </p:grpSp>
      <p:grpSp>
        <p:nvGrpSpPr>
          <p:cNvPr id="13" name="Группа 12">
            <a:extLst>
              <a:ext uri="{FF2B5EF4-FFF2-40B4-BE49-F238E27FC236}">
                <a16:creationId xmlns:a16="http://schemas.microsoft.com/office/drawing/2014/main" id="{FD1F5E58-08B9-43B6-9CF8-68AF52E6DFA1}"/>
              </a:ext>
            </a:extLst>
          </p:cNvPr>
          <p:cNvGrpSpPr/>
          <p:nvPr userDrawn="1"/>
        </p:nvGrpSpPr>
        <p:grpSpPr>
          <a:xfrm rot="10800000">
            <a:off x="10549328" y="0"/>
            <a:ext cx="1608943" cy="6839144"/>
            <a:chOff x="-1" y="9429"/>
            <a:chExt cx="1608943" cy="6839144"/>
          </a:xfrm>
        </p:grpSpPr>
        <p:pic>
          <p:nvPicPr>
            <p:cNvPr id="14" name="Рисунок 13">
              <a:extLst>
                <a:ext uri="{FF2B5EF4-FFF2-40B4-BE49-F238E27FC236}">
                  <a16:creationId xmlns:a16="http://schemas.microsoft.com/office/drawing/2014/main" id="{344523D2-5A2A-4FE2-A104-DD92990431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t="13961" b="54734"/>
            <a:stretch/>
          </p:blipFill>
          <p:spPr>
            <a:xfrm rot="5400000">
              <a:off x="-1030206" y="1039634"/>
              <a:ext cx="3201056" cy="1140645"/>
            </a:xfrm>
            <a:prstGeom prst="rect">
              <a:avLst/>
            </a:prstGeom>
          </p:spPr>
        </p:pic>
        <p:pic>
          <p:nvPicPr>
            <p:cNvPr id="15" name="Рисунок 14">
              <a:extLst>
                <a:ext uri="{FF2B5EF4-FFF2-40B4-BE49-F238E27FC236}">
                  <a16:creationId xmlns:a16="http://schemas.microsoft.com/office/drawing/2014/main" id="{60F1EB72-0D3C-4CF7-BA89-80474328040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00" t="55842"/>
            <a:stretch/>
          </p:blipFill>
          <p:spPr>
            <a:xfrm rot="16200000">
              <a:off x="-796056" y="4443574"/>
              <a:ext cx="3201056" cy="1608941"/>
            </a:xfrm>
            <a:prstGeom prst="rect">
              <a:avLst/>
            </a:prstGeom>
          </p:spPr>
        </p:pic>
      </p:grpSp>
      <p:pic>
        <p:nvPicPr>
          <p:cNvPr id="17" name="Рисунок 16">
            <a:extLst>
              <a:ext uri="{FF2B5EF4-FFF2-40B4-BE49-F238E27FC236}">
                <a16:creationId xmlns:a16="http://schemas.microsoft.com/office/drawing/2014/main" id="{05F5847C-DF9A-4E8F-8AC9-E8FD123264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84948" y="1294574"/>
            <a:ext cx="4802576" cy="1687392"/>
          </a:xfrm>
          <a:prstGeom prst="rect">
            <a:avLst/>
          </a:prstGeom>
        </p:spPr>
      </p:pic>
    </p:spTree>
    <p:extLst>
      <p:ext uri="{BB962C8B-B14F-4D97-AF65-F5344CB8AC3E}">
        <p14:creationId xmlns:p14="http://schemas.microsoft.com/office/powerpoint/2010/main" val="1452180055"/>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sp>
        <p:nvSpPr>
          <p:cNvPr id="3" name="Дата 2">
            <a:extLst>
              <a:ext uri="{FF2B5EF4-FFF2-40B4-BE49-F238E27FC236}">
                <a16:creationId xmlns:a16="http://schemas.microsoft.com/office/drawing/2014/main" id="{268D3F8B-16D9-4FA9-A055-B3C99F9C7804}"/>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4" name="Нижний колонтитул 3">
            <a:extLst>
              <a:ext uri="{FF2B5EF4-FFF2-40B4-BE49-F238E27FC236}">
                <a16:creationId xmlns:a16="http://schemas.microsoft.com/office/drawing/2014/main" id="{B958765E-1D59-4EBD-8B0C-D90EDEBF1927}"/>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84BC9D76-2C00-47FC-B1BC-53DDDD5D7BD2}"/>
              </a:ext>
            </a:extLst>
          </p:cNvPr>
          <p:cNvSpPr>
            <a:spLocks noGrp="1"/>
          </p:cNvSpPr>
          <p:nvPr>
            <p:ph type="sldNum" sz="quarter" idx="12"/>
          </p:nvPr>
        </p:nvSpPr>
        <p:spPr/>
        <p:txBody>
          <a:bodyPr/>
          <a:lstStyle/>
          <a:p>
            <a:fld id="{2D0A6DE4-523C-4F70-BC59-CD9CEAB9BA4C}" type="slidenum">
              <a:rPr lang="ru-RU" smtClean="0"/>
              <a:t>‹#›</a:t>
            </a:fld>
            <a:endParaRPr lang="ru-RU"/>
          </a:p>
        </p:txBody>
      </p:sp>
      <p:sp>
        <p:nvSpPr>
          <p:cNvPr id="6" name="Заголовок 1">
            <a:extLst>
              <a:ext uri="{FF2B5EF4-FFF2-40B4-BE49-F238E27FC236}">
                <a16:creationId xmlns:a16="http://schemas.microsoft.com/office/drawing/2014/main" id="{2619D724-5309-42B0-9DD6-2097051A2255}"/>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lvl1pPr>
              <a:defRPr sz="3200"/>
            </a:lvl1pPr>
          </a:lstStyle>
          <a:p>
            <a:r>
              <a:rPr lang="ru-RU" dirty="0"/>
              <a:t>Образец заголовка</a:t>
            </a:r>
          </a:p>
        </p:txBody>
      </p:sp>
      <p:pic>
        <p:nvPicPr>
          <p:cNvPr id="9" name="Рисунок 8">
            <a:extLst>
              <a:ext uri="{FF2B5EF4-FFF2-40B4-BE49-F238E27FC236}">
                <a16:creationId xmlns:a16="http://schemas.microsoft.com/office/drawing/2014/main" id="{6EBF6EA5-4E5B-4CD5-90BE-6CA4D9B093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t="13961" b="54734"/>
          <a:stretch/>
        </p:blipFill>
        <p:spPr>
          <a:xfrm rot="5400000">
            <a:off x="-1030206" y="1039634"/>
            <a:ext cx="3201056" cy="1140645"/>
          </a:xfrm>
          <a:prstGeom prst="rect">
            <a:avLst/>
          </a:prstGeom>
        </p:spPr>
      </p:pic>
      <p:pic>
        <p:nvPicPr>
          <p:cNvPr id="10" name="Рисунок 9">
            <a:extLst>
              <a:ext uri="{FF2B5EF4-FFF2-40B4-BE49-F238E27FC236}">
                <a16:creationId xmlns:a16="http://schemas.microsoft.com/office/drawing/2014/main" id="{E50C46FF-DB49-4C1C-AE2F-D07AD97199B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0000" t="55842"/>
          <a:stretch/>
        </p:blipFill>
        <p:spPr>
          <a:xfrm rot="16200000">
            <a:off x="-796056" y="4443574"/>
            <a:ext cx="3201056" cy="1608941"/>
          </a:xfrm>
          <a:prstGeom prst="rect">
            <a:avLst/>
          </a:prstGeom>
        </p:spPr>
      </p:pic>
      <p:pic>
        <p:nvPicPr>
          <p:cNvPr id="12" name="Рисунок 11">
            <a:extLst>
              <a:ext uri="{FF2B5EF4-FFF2-40B4-BE49-F238E27FC236}">
                <a16:creationId xmlns:a16="http://schemas.microsoft.com/office/drawing/2014/main" id="{FBF37052-BE88-4EBF-AE14-CA53F211E9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t="13961" b="54734"/>
          <a:stretch/>
        </p:blipFill>
        <p:spPr>
          <a:xfrm rot="16200000">
            <a:off x="9987420" y="4668294"/>
            <a:ext cx="3201056" cy="1140645"/>
          </a:xfrm>
          <a:prstGeom prst="rect">
            <a:avLst/>
          </a:prstGeom>
        </p:spPr>
      </p:pic>
      <p:pic>
        <p:nvPicPr>
          <p:cNvPr id="22" name="Рисунок 21">
            <a:extLst>
              <a:ext uri="{FF2B5EF4-FFF2-40B4-BE49-F238E27FC236}">
                <a16:creationId xmlns:a16="http://schemas.microsoft.com/office/drawing/2014/main" id="{6E0BA85F-8686-49EF-92CE-C81DFD5434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41584" y="284686"/>
            <a:ext cx="2256148" cy="792701"/>
          </a:xfrm>
          <a:prstGeom prst="rect">
            <a:avLst/>
          </a:prstGeom>
        </p:spPr>
      </p:pic>
    </p:spTree>
    <p:extLst>
      <p:ext uri="{BB962C8B-B14F-4D97-AF65-F5344CB8AC3E}">
        <p14:creationId xmlns:p14="http://schemas.microsoft.com/office/powerpoint/2010/main" val="3647409985"/>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148D2-75F5-4968-BF4A-E2A681285841}"/>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6EB7E328-62D0-4942-BE8A-B7D45C276374}"/>
              </a:ext>
            </a:extLst>
          </p:cNvPr>
          <p:cNvSpPr>
            <a:spLocks noGrp="1"/>
          </p:cNvSpPr>
          <p:nvPr>
            <p:ph type="body" idx="1"/>
          </p:nvPr>
        </p:nvSpPr>
        <p:spPr>
          <a:xfrm>
            <a:off x="838200" y="1157826"/>
            <a:ext cx="10515600" cy="50191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E75776-B435-4876-8805-6D9ABA143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defRPr>
            </a:lvl1pPr>
          </a:lstStyle>
          <a:p>
            <a:fld id="{BA272BC7-7823-4DF6-81F1-7CEFB7B3C33C}" type="datetime1">
              <a:rPr lang="ru-RU" smtClean="0"/>
              <a:pPr/>
              <a:t>03.06.2021</a:t>
            </a:fld>
            <a:endParaRPr lang="ru-RU"/>
          </a:p>
        </p:txBody>
      </p:sp>
      <p:sp>
        <p:nvSpPr>
          <p:cNvPr id="5" name="Нижний колонтитул 4">
            <a:extLst>
              <a:ext uri="{FF2B5EF4-FFF2-40B4-BE49-F238E27FC236}">
                <a16:creationId xmlns:a16="http://schemas.microsoft.com/office/drawing/2014/main" id="{DF0CE8DE-F8D7-4826-B98F-926078B07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defRPr>
            </a:lvl1pPr>
          </a:lstStyle>
          <a:p>
            <a:endParaRPr lang="ru-RU"/>
          </a:p>
        </p:txBody>
      </p:sp>
      <p:sp>
        <p:nvSpPr>
          <p:cNvPr id="6" name="Номер слайда 5">
            <a:extLst>
              <a:ext uri="{FF2B5EF4-FFF2-40B4-BE49-F238E27FC236}">
                <a16:creationId xmlns:a16="http://schemas.microsoft.com/office/drawing/2014/main" id="{2013D883-9999-4B3C-991A-C0644E176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2D0A6DE4-523C-4F70-BC59-CD9CEAB9BA4C}" type="slidenum">
              <a:rPr lang="ru-RU" smtClean="0"/>
              <a:pPr/>
              <a:t>‹#›</a:t>
            </a:fld>
            <a:endParaRPr lang="ru-RU"/>
          </a:p>
        </p:txBody>
      </p:sp>
    </p:spTree>
    <p:extLst>
      <p:ext uri="{BB962C8B-B14F-4D97-AF65-F5344CB8AC3E}">
        <p14:creationId xmlns:p14="http://schemas.microsoft.com/office/powerpoint/2010/main" val="3783349713"/>
      </p:ext>
    </p:extLst>
  </p:cSld>
  <p:clrMap bg1="lt1" tx1="dk1" bg2="lt2" tx2="dk2" accent1="accent1" accent2="accent2" accent3="accent3" accent4="accent4" accent5="accent5" accent6="accent6" hlink="hlink" folHlink="folHlink"/>
  <p:sldLayoutIdLst>
    <p:sldLayoutId id="2147483662" r:id="rId1"/>
    <p:sldLayoutId id="2147483671" r:id="rId2"/>
    <p:sldLayoutId id="2147483663" r:id="rId3"/>
    <p:sldLayoutId id="2147483664" r:id="rId4"/>
    <p:sldLayoutId id="2147483665" r:id="rId5"/>
  </p:sldLayoutIdLst>
  <p:hf hdr="0" ftr="0"/>
  <p:txStyles>
    <p:titleStyle>
      <a:lvl1pPr algn="l" defTabSz="914400" rtl="0" eaLnBrk="1" latinLnBrk="0" hangingPunct="1">
        <a:lnSpc>
          <a:spcPct val="80000"/>
        </a:lnSpc>
        <a:spcBef>
          <a:spcPct val="0"/>
        </a:spcBef>
        <a:buNone/>
        <a:defRPr sz="2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148D2-75F5-4968-BF4A-E2A681285841}"/>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6EB7E328-62D0-4942-BE8A-B7D45C276374}"/>
              </a:ext>
            </a:extLst>
          </p:cNvPr>
          <p:cNvSpPr>
            <a:spLocks noGrp="1"/>
          </p:cNvSpPr>
          <p:nvPr>
            <p:ph type="body" idx="1"/>
          </p:nvPr>
        </p:nvSpPr>
        <p:spPr>
          <a:xfrm>
            <a:off x="838200" y="1157826"/>
            <a:ext cx="10515600" cy="50191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E75776-B435-4876-8805-6D9ABA143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72BC7-7823-4DF6-81F1-7CEFB7B3C33C}" type="datetime1">
              <a:rPr lang="ru-RU" smtClean="0"/>
              <a:t>03.06.2021</a:t>
            </a:fld>
            <a:endParaRPr lang="ru-RU"/>
          </a:p>
        </p:txBody>
      </p:sp>
      <p:sp>
        <p:nvSpPr>
          <p:cNvPr id="5" name="Нижний колонтитул 4">
            <a:extLst>
              <a:ext uri="{FF2B5EF4-FFF2-40B4-BE49-F238E27FC236}">
                <a16:creationId xmlns:a16="http://schemas.microsoft.com/office/drawing/2014/main" id="{DF0CE8DE-F8D7-4826-B98F-926078B07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013D883-9999-4B3C-991A-C0644E176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A6DE4-523C-4F70-BC59-CD9CEAB9BA4C}" type="slidenum">
              <a:rPr lang="ru-RU" smtClean="0"/>
              <a:t>‹#›</a:t>
            </a:fld>
            <a:endParaRPr lang="ru-RU"/>
          </a:p>
        </p:txBody>
      </p:sp>
    </p:spTree>
    <p:extLst>
      <p:ext uri="{BB962C8B-B14F-4D97-AF65-F5344CB8AC3E}">
        <p14:creationId xmlns:p14="http://schemas.microsoft.com/office/powerpoint/2010/main" val="4062118196"/>
      </p:ext>
    </p:extLst>
  </p:cSld>
  <p:clrMap bg1="lt1" tx1="dk1" bg2="lt2" tx2="dk2" accent1="accent1" accent2="accent2" accent3="accent3" accent4="accent4" accent5="accent5" accent6="accent6" hlink="hlink" folHlink="folHlink"/>
  <p:sldLayoutIdLst>
    <p:sldLayoutId id="2147483657" r:id="rId1"/>
    <p:sldLayoutId id="2147483673" r:id="rId2"/>
    <p:sldLayoutId id="2147483658" r:id="rId3"/>
    <p:sldLayoutId id="2147483659" r:id="rId4"/>
    <p:sldLayoutId id="2147483660" r:id="rId5"/>
  </p:sldLayoutIdLst>
  <p:hf hdr="0" ftr="0"/>
  <p:txStyles>
    <p:titleStyle>
      <a:lvl1pPr algn="l" defTabSz="914400" rtl="0" eaLnBrk="1" latinLnBrk="0" hangingPunct="1">
        <a:lnSpc>
          <a:spcPct val="8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148D2-75F5-4968-BF4A-E2A681285841}"/>
              </a:ext>
            </a:extLst>
          </p:cNvPr>
          <p:cNvSpPr>
            <a:spLocks noGrp="1"/>
          </p:cNvSpPr>
          <p:nvPr>
            <p:ph type="title"/>
          </p:nvPr>
        </p:nvSpPr>
        <p:spPr>
          <a:xfrm>
            <a:off x="838200" y="365125"/>
            <a:ext cx="9257907" cy="690677"/>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6EB7E328-62D0-4942-BE8A-B7D45C276374}"/>
              </a:ext>
            </a:extLst>
          </p:cNvPr>
          <p:cNvSpPr>
            <a:spLocks noGrp="1"/>
          </p:cNvSpPr>
          <p:nvPr>
            <p:ph type="body" idx="1"/>
          </p:nvPr>
        </p:nvSpPr>
        <p:spPr>
          <a:xfrm>
            <a:off x="838200" y="1157826"/>
            <a:ext cx="10515600" cy="50191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FE75776-B435-4876-8805-6D9ABA143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defRPr>
            </a:lvl1pPr>
          </a:lstStyle>
          <a:p>
            <a:fld id="{BA272BC7-7823-4DF6-81F1-7CEFB7B3C33C}" type="datetime1">
              <a:rPr lang="ru-RU" smtClean="0"/>
              <a:pPr/>
              <a:t>03.06.2021</a:t>
            </a:fld>
            <a:endParaRPr lang="ru-RU"/>
          </a:p>
        </p:txBody>
      </p:sp>
      <p:sp>
        <p:nvSpPr>
          <p:cNvPr id="5" name="Нижний колонтитул 4">
            <a:extLst>
              <a:ext uri="{FF2B5EF4-FFF2-40B4-BE49-F238E27FC236}">
                <a16:creationId xmlns:a16="http://schemas.microsoft.com/office/drawing/2014/main" id="{DF0CE8DE-F8D7-4826-B98F-926078B07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defRPr>
            </a:lvl1pPr>
          </a:lstStyle>
          <a:p>
            <a:endParaRPr lang="ru-RU"/>
          </a:p>
        </p:txBody>
      </p:sp>
      <p:sp>
        <p:nvSpPr>
          <p:cNvPr id="6" name="Номер слайда 5">
            <a:extLst>
              <a:ext uri="{FF2B5EF4-FFF2-40B4-BE49-F238E27FC236}">
                <a16:creationId xmlns:a16="http://schemas.microsoft.com/office/drawing/2014/main" id="{2013D883-9999-4B3C-991A-C0644E176E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2D0A6DE4-523C-4F70-BC59-CD9CEAB9BA4C}" type="slidenum">
              <a:rPr lang="ru-RU" smtClean="0"/>
              <a:pPr/>
              <a:t>‹#›</a:t>
            </a:fld>
            <a:endParaRPr lang="ru-RU"/>
          </a:p>
        </p:txBody>
      </p:sp>
    </p:spTree>
    <p:extLst>
      <p:ext uri="{BB962C8B-B14F-4D97-AF65-F5344CB8AC3E}">
        <p14:creationId xmlns:p14="http://schemas.microsoft.com/office/powerpoint/2010/main" val="1039306864"/>
      </p:ext>
    </p:extLst>
  </p:cSld>
  <p:clrMap bg1="lt1" tx1="dk1" bg2="lt2" tx2="dk2" accent1="accent1" accent2="accent2" accent3="accent3" accent4="accent4" accent5="accent5" accent6="accent6" hlink="hlink" folHlink="folHlink"/>
  <p:sldLayoutIdLst>
    <p:sldLayoutId id="2147483667" r:id="rId1"/>
    <p:sldLayoutId id="2147483674" r:id="rId2"/>
    <p:sldLayoutId id="2147483668" r:id="rId3"/>
    <p:sldLayoutId id="2147483669" r:id="rId4"/>
    <p:sldLayoutId id="2147483670" r:id="rId5"/>
  </p:sldLayoutIdLst>
  <p:hf hdr="0" ftr="0"/>
  <p:txStyles>
    <p:titleStyle>
      <a:lvl1pPr algn="l" defTabSz="914400" rtl="0" eaLnBrk="1" latinLnBrk="0" hangingPunct="1">
        <a:lnSpc>
          <a:spcPct val="80000"/>
        </a:lnSpc>
        <a:spcBef>
          <a:spcPct val="0"/>
        </a:spcBef>
        <a:buNone/>
        <a:defRPr sz="2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AD42FB-C595-4448-903C-F423BC2C9399}"/>
              </a:ext>
            </a:extLst>
          </p:cNvPr>
          <p:cNvSpPr>
            <a:spLocks noGrp="1"/>
          </p:cNvSpPr>
          <p:nvPr>
            <p:ph type="ctrTitle"/>
          </p:nvPr>
        </p:nvSpPr>
        <p:spPr/>
        <p:txBody>
          <a:bodyPr>
            <a:normAutofit/>
          </a:bodyPr>
          <a:lstStyle/>
          <a:p>
            <a:r>
              <a:rPr lang="en-US" b="1" dirty="0" err="1"/>
              <a:t>NailFitting</a:t>
            </a:r>
            <a:endParaRPr lang="ru-RU" dirty="0"/>
          </a:p>
        </p:txBody>
      </p:sp>
      <p:sp>
        <p:nvSpPr>
          <p:cNvPr id="3" name="Подзаголовок 2">
            <a:extLst>
              <a:ext uri="{FF2B5EF4-FFF2-40B4-BE49-F238E27FC236}">
                <a16:creationId xmlns:a16="http://schemas.microsoft.com/office/drawing/2014/main" id="{9D124A35-A450-4D5D-9EE2-711DE86C0CCA}"/>
              </a:ext>
            </a:extLst>
          </p:cNvPr>
          <p:cNvSpPr>
            <a:spLocks noGrp="1"/>
          </p:cNvSpPr>
          <p:nvPr>
            <p:ph type="subTitle" idx="1"/>
          </p:nvPr>
        </p:nvSpPr>
        <p:spPr/>
        <p:txBody>
          <a:bodyPr/>
          <a:lstStyle/>
          <a:p>
            <a:r>
              <a:rPr lang="ru-RU" dirty="0"/>
              <a:t>Приложение для создания и примерки дизайнов ногтей</a:t>
            </a:r>
          </a:p>
        </p:txBody>
      </p:sp>
      <p:sp>
        <p:nvSpPr>
          <p:cNvPr id="4" name="Дата 3">
            <a:extLst>
              <a:ext uri="{FF2B5EF4-FFF2-40B4-BE49-F238E27FC236}">
                <a16:creationId xmlns:a16="http://schemas.microsoft.com/office/drawing/2014/main" id="{839171CC-B167-447C-A9FD-65D1523FBC76}"/>
              </a:ext>
            </a:extLst>
          </p:cNvPr>
          <p:cNvSpPr>
            <a:spLocks noGrp="1"/>
          </p:cNvSpPr>
          <p:nvPr>
            <p:ph type="dt" sz="half" idx="10"/>
          </p:nvPr>
        </p:nvSpPr>
        <p:spPr/>
        <p:txBody>
          <a:bodyPr/>
          <a:lstStyle/>
          <a:p>
            <a:fld id="{B0FC8884-0561-42A9-AF80-F6A6938D0E7A}" type="datetime1">
              <a:rPr lang="ru-RU" smtClean="0"/>
              <a:t>03.06.2021</a:t>
            </a:fld>
            <a:endParaRPr lang="ru-RU"/>
          </a:p>
        </p:txBody>
      </p:sp>
      <p:sp>
        <p:nvSpPr>
          <p:cNvPr id="5" name="Номер слайда 4">
            <a:extLst>
              <a:ext uri="{FF2B5EF4-FFF2-40B4-BE49-F238E27FC236}">
                <a16:creationId xmlns:a16="http://schemas.microsoft.com/office/drawing/2014/main" id="{B9035B88-EA81-4BAC-AD5C-7793E98177B7}"/>
              </a:ext>
            </a:extLst>
          </p:cNvPr>
          <p:cNvSpPr>
            <a:spLocks noGrp="1"/>
          </p:cNvSpPr>
          <p:nvPr>
            <p:ph type="sldNum" sz="quarter" idx="12"/>
          </p:nvPr>
        </p:nvSpPr>
        <p:spPr/>
        <p:txBody>
          <a:bodyPr/>
          <a:lstStyle/>
          <a:p>
            <a:fld id="{2D0A6DE4-523C-4F70-BC59-CD9CEAB9BA4C}" type="slidenum">
              <a:rPr lang="ru-RU" smtClean="0"/>
              <a:t>1</a:t>
            </a:fld>
            <a:endParaRPr lang="ru-RU"/>
          </a:p>
        </p:txBody>
      </p:sp>
    </p:spTree>
    <p:extLst>
      <p:ext uri="{BB962C8B-B14F-4D97-AF65-F5344CB8AC3E}">
        <p14:creationId xmlns:p14="http://schemas.microsoft.com/office/powerpoint/2010/main" val="390883205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Дата 11">
            <a:extLst>
              <a:ext uri="{FF2B5EF4-FFF2-40B4-BE49-F238E27FC236}">
                <a16:creationId xmlns:a16="http://schemas.microsoft.com/office/drawing/2014/main" id="{91B06868-2016-40DC-8C86-033DFC3ADC02}"/>
              </a:ext>
            </a:extLst>
          </p:cNvPr>
          <p:cNvSpPr>
            <a:spLocks noGrp="1"/>
          </p:cNvSpPr>
          <p:nvPr>
            <p:ph type="dt" sz="half" idx="10"/>
          </p:nvPr>
        </p:nvSpPr>
        <p:spPr>
          <a:xfrm>
            <a:off x="863138" y="6381288"/>
            <a:ext cx="2743200" cy="365125"/>
          </a:xfrm>
        </p:spPr>
        <p:txBody>
          <a:bodyPr/>
          <a:lstStyle/>
          <a:p>
            <a:fld id="{0C944032-3D28-4E68-B92B-ACC4BF1020C3}" type="datetime1">
              <a:rPr lang="ru-RU" smtClean="0"/>
              <a:t>03.06.2021</a:t>
            </a:fld>
            <a:endParaRPr lang="ru-RU"/>
          </a:p>
        </p:txBody>
      </p:sp>
      <p:sp>
        <p:nvSpPr>
          <p:cNvPr id="13" name="Номер слайда 12">
            <a:extLst>
              <a:ext uri="{FF2B5EF4-FFF2-40B4-BE49-F238E27FC236}">
                <a16:creationId xmlns:a16="http://schemas.microsoft.com/office/drawing/2014/main" id="{3B63018A-8B15-4DE7-972D-2E49BB7FA25D}"/>
              </a:ext>
            </a:extLst>
          </p:cNvPr>
          <p:cNvSpPr>
            <a:spLocks noGrp="1"/>
          </p:cNvSpPr>
          <p:nvPr>
            <p:ph type="sldNum" sz="quarter" idx="12"/>
          </p:nvPr>
        </p:nvSpPr>
        <p:spPr>
          <a:xfrm>
            <a:off x="8635538" y="6381288"/>
            <a:ext cx="2743200" cy="365125"/>
          </a:xfrm>
          <a:ln>
            <a:noFill/>
          </a:ln>
        </p:spPr>
        <p:txBody>
          <a:bodyPr/>
          <a:lstStyle/>
          <a:p>
            <a:fld id="{2D0A6DE4-523C-4F70-BC59-CD9CEAB9BA4C}" type="slidenum">
              <a:rPr lang="ru-RU" smtClean="0"/>
              <a:t>2</a:t>
            </a:fld>
            <a:endParaRPr lang="ru-RU"/>
          </a:p>
        </p:txBody>
      </p:sp>
      <p:sp>
        <p:nvSpPr>
          <p:cNvPr id="5" name="Заголовок 4">
            <a:extLst>
              <a:ext uri="{FF2B5EF4-FFF2-40B4-BE49-F238E27FC236}">
                <a16:creationId xmlns:a16="http://schemas.microsoft.com/office/drawing/2014/main" id="{D12D6032-E4FE-42E4-8135-7B32028A8E81}"/>
              </a:ext>
            </a:extLst>
          </p:cNvPr>
          <p:cNvSpPr>
            <a:spLocks noGrp="1"/>
          </p:cNvSpPr>
          <p:nvPr>
            <p:ph type="title"/>
          </p:nvPr>
        </p:nvSpPr>
        <p:spPr>
          <a:xfrm>
            <a:off x="863138" y="735401"/>
            <a:ext cx="9257907" cy="690677"/>
          </a:xfrm>
        </p:spPr>
        <p:txBody>
          <a:bodyPr>
            <a:normAutofit fontScale="90000"/>
          </a:bodyPr>
          <a:lstStyle/>
          <a:p>
            <a:r>
              <a:rPr lang="ru-RU" dirty="0"/>
              <a:t>Идея моего приложения-возможность примерки с создания дизайнов ногтей</a:t>
            </a:r>
            <a:br>
              <a:rPr lang="ru-RU" dirty="0"/>
            </a:br>
            <a:endParaRPr lang="ru-RU" dirty="0"/>
          </a:p>
        </p:txBody>
      </p:sp>
      <p:pic>
        <p:nvPicPr>
          <p:cNvPr id="1026" name="Picture 2" descr="ИДЕЯ - Эксперты по 1С и автоматизации бизнеса - Posts | Facebook">
            <a:extLst>
              <a:ext uri="{FF2B5EF4-FFF2-40B4-BE49-F238E27FC236}">
                <a16:creationId xmlns:a16="http://schemas.microsoft.com/office/drawing/2014/main" id="{EE3E8EDD-CEE3-8C40-8FA5-D3E6C0847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338" y="2009469"/>
            <a:ext cx="4371819" cy="437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125239"/>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CE5C3F0-1280-354B-981B-E288874178A5}"/>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3" name="Номер слайда 2">
            <a:extLst>
              <a:ext uri="{FF2B5EF4-FFF2-40B4-BE49-F238E27FC236}">
                <a16:creationId xmlns:a16="http://schemas.microsoft.com/office/drawing/2014/main" id="{1BC9178F-C273-CE4A-B549-E08740DC876D}"/>
              </a:ext>
            </a:extLst>
          </p:cNvPr>
          <p:cNvSpPr>
            <a:spLocks noGrp="1"/>
          </p:cNvSpPr>
          <p:nvPr>
            <p:ph type="sldNum" sz="quarter" idx="12"/>
          </p:nvPr>
        </p:nvSpPr>
        <p:spPr/>
        <p:txBody>
          <a:bodyPr/>
          <a:lstStyle/>
          <a:p>
            <a:fld id="{2D0A6DE4-523C-4F70-BC59-CD9CEAB9BA4C}" type="slidenum">
              <a:rPr lang="ru-RU" smtClean="0"/>
              <a:t>3</a:t>
            </a:fld>
            <a:endParaRPr lang="ru-RU"/>
          </a:p>
        </p:txBody>
      </p:sp>
      <p:sp>
        <p:nvSpPr>
          <p:cNvPr id="4" name="Заголовок 3">
            <a:extLst>
              <a:ext uri="{FF2B5EF4-FFF2-40B4-BE49-F238E27FC236}">
                <a16:creationId xmlns:a16="http://schemas.microsoft.com/office/drawing/2014/main" id="{1890238D-533E-BD4B-B57E-239EE1B6253F}"/>
              </a:ext>
            </a:extLst>
          </p:cNvPr>
          <p:cNvSpPr>
            <a:spLocks noGrp="1"/>
          </p:cNvSpPr>
          <p:nvPr>
            <p:ph type="title"/>
          </p:nvPr>
        </p:nvSpPr>
        <p:spPr/>
        <p:txBody>
          <a:bodyPr/>
          <a:lstStyle/>
          <a:p>
            <a:r>
              <a:rPr lang="ru-RU" b="1" dirty="0"/>
              <a:t>Это</a:t>
            </a:r>
            <a:r>
              <a:rPr lang="ru-RU" dirty="0"/>
              <a:t> приложение актуально абсолютно всем!</a:t>
            </a:r>
          </a:p>
        </p:txBody>
      </p:sp>
      <p:sp>
        <p:nvSpPr>
          <p:cNvPr id="5" name="TextBox 4">
            <a:extLst>
              <a:ext uri="{FF2B5EF4-FFF2-40B4-BE49-F238E27FC236}">
                <a16:creationId xmlns:a16="http://schemas.microsoft.com/office/drawing/2014/main" id="{C82BFEBB-86D5-9246-A189-130E86932B8D}"/>
              </a:ext>
            </a:extLst>
          </p:cNvPr>
          <p:cNvSpPr txBox="1"/>
          <p:nvPr/>
        </p:nvSpPr>
        <p:spPr>
          <a:xfrm>
            <a:off x="838200" y="1055802"/>
            <a:ext cx="7644983" cy="923330"/>
          </a:xfrm>
          <a:prstGeom prst="rect">
            <a:avLst/>
          </a:prstGeom>
          <a:noFill/>
        </p:spPr>
        <p:txBody>
          <a:bodyPr wrap="square" rtlCol="0">
            <a:spAutoFit/>
          </a:bodyPr>
          <a:lstStyle/>
          <a:p>
            <a:r>
              <a:rPr lang="ru-RU" dirty="0">
                <a:solidFill>
                  <a:schemeClr val="tx2"/>
                </a:solidFill>
              </a:rPr>
              <a:t>Вы делаете маникюр? Работаете в этой сфере? Если нет, то вы можете просто создавать дизайны и делиться ими с другими пользователями, набирая популярность!</a:t>
            </a:r>
          </a:p>
        </p:txBody>
      </p:sp>
      <p:pic>
        <p:nvPicPr>
          <p:cNvPr id="2050" name="Picture 2" descr="AR Nail Polish Apps : wanna nail">
            <a:extLst>
              <a:ext uri="{FF2B5EF4-FFF2-40B4-BE49-F238E27FC236}">
                <a16:creationId xmlns:a16="http://schemas.microsoft.com/office/drawing/2014/main" id="{266D2E8F-6345-A647-8A64-38FB26BE4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126" y="2959520"/>
            <a:ext cx="3329539" cy="2080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0021A9-A2EB-5E45-AFB5-A36B94F4443C}"/>
              </a:ext>
            </a:extLst>
          </p:cNvPr>
          <p:cNvSpPr txBox="1"/>
          <p:nvPr/>
        </p:nvSpPr>
        <p:spPr>
          <a:xfrm>
            <a:off x="5467153" y="2572210"/>
            <a:ext cx="1592103" cy="369332"/>
          </a:xfrm>
          <a:prstGeom prst="rect">
            <a:avLst/>
          </a:prstGeom>
          <a:noFill/>
        </p:spPr>
        <p:txBody>
          <a:bodyPr wrap="none" rtlCol="0">
            <a:spAutoFit/>
          </a:bodyPr>
          <a:lstStyle/>
          <a:p>
            <a:r>
              <a:rPr lang="en-US" dirty="0">
                <a:solidFill>
                  <a:schemeClr val="tx2"/>
                </a:solidFill>
              </a:rPr>
              <a:t>WANNA NAILS</a:t>
            </a:r>
            <a:endParaRPr lang="ru-RU" dirty="0">
              <a:solidFill>
                <a:schemeClr val="tx2"/>
              </a:solidFill>
            </a:endParaRPr>
          </a:p>
        </p:txBody>
      </p:sp>
      <p:pic>
        <p:nvPicPr>
          <p:cNvPr id="2052" name="Picture 4" descr="AR Nail Design by Покупай с умом">
            <a:extLst>
              <a:ext uri="{FF2B5EF4-FFF2-40B4-BE49-F238E27FC236}">
                <a16:creationId xmlns:a16="http://schemas.microsoft.com/office/drawing/2014/main" id="{85EBFB0C-BFE8-6546-BE48-B6226DFFF5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2917660"/>
            <a:ext cx="2133600" cy="3797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287A55-7207-2B49-A843-65362CA9F398}"/>
              </a:ext>
            </a:extLst>
          </p:cNvPr>
          <p:cNvSpPr txBox="1"/>
          <p:nvPr/>
        </p:nvSpPr>
        <p:spPr>
          <a:xfrm>
            <a:off x="8865433" y="2572210"/>
            <a:ext cx="1749197" cy="369332"/>
          </a:xfrm>
          <a:prstGeom prst="rect">
            <a:avLst/>
          </a:prstGeom>
          <a:noFill/>
        </p:spPr>
        <p:txBody>
          <a:bodyPr wrap="none" rtlCol="0">
            <a:spAutoFit/>
          </a:bodyPr>
          <a:lstStyle/>
          <a:p>
            <a:r>
              <a:rPr lang="en-US" dirty="0">
                <a:solidFill>
                  <a:schemeClr val="tx2"/>
                </a:solidFill>
              </a:rPr>
              <a:t>AR NAIL DESIGN</a:t>
            </a:r>
            <a:endParaRPr lang="ru-RU" dirty="0">
              <a:solidFill>
                <a:schemeClr val="tx2"/>
              </a:solidFill>
            </a:endParaRPr>
          </a:p>
        </p:txBody>
      </p:sp>
      <p:sp>
        <p:nvSpPr>
          <p:cNvPr id="8" name="TextBox 7">
            <a:extLst>
              <a:ext uri="{FF2B5EF4-FFF2-40B4-BE49-F238E27FC236}">
                <a16:creationId xmlns:a16="http://schemas.microsoft.com/office/drawing/2014/main" id="{6A0FC2FF-D369-B049-991B-CFF53A2ED7AA}"/>
              </a:ext>
            </a:extLst>
          </p:cNvPr>
          <p:cNvSpPr txBox="1"/>
          <p:nvPr/>
        </p:nvSpPr>
        <p:spPr>
          <a:xfrm>
            <a:off x="7344404" y="1967177"/>
            <a:ext cx="1830523" cy="523220"/>
          </a:xfrm>
          <a:prstGeom prst="rect">
            <a:avLst/>
          </a:prstGeom>
          <a:noFill/>
        </p:spPr>
        <p:txBody>
          <a:bodyPr wrap="square" rtlCol="0">
            <a:spAutoFit/>
          </a:bodyPr>
          <a:lstStyle/>
          <a:p>
            <a:r>
              <a:rPr lang="ru-RU" sz="2800" b="1" dirty="0">
                <a:solidFill>
                  <a:schemeClr val="tx2"/>
                </a:solidFill>
              </a:rPr>
              <a:t>Аналоги</a:t>
            </a:r>
          </a:p>
        </p:txBody>
      </p:sp>
    </p:spTree>
    <p:extLst>
      <p:ext uri="{BB962C8B-B14F-4D97-AF65-F5344CB8AC3E}">
        <p14:creationId xmlns:p14="http://schemas.microsoft.com/office/powerpoint/2010/main" val="278109699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4F1F7506-6039-A04F-A88E-8FE0C11F40D0}"/>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3" name="Номер слайда 2">
            <a:extLst>
              <a:ext uri="{FF2B5EF4-FFF2-40B4-BE49-F238E27FC236}">
                <a16:creationId xmlns:a16="http://schemas.microsoft.com/office/drawing/2014/main" id="{FD2FCB57-F992-D143-9A4A-0A1976A24955}"/>
              </a:ext>
            </a:extLst>
          </p:cNvPr>
          <p:cNvSpPr>
            <a:spLocks noGrp="1"/>
          </p:cNvSpPr>
          <p:nvPr>
            <p:ph type="sldNum" sz="quarter" idx="12"/>
          </p:nvPr>
        </p:nvSpPr>
        <p:spPr/>
        <p:txBody>
          <a:bodyPr/>
          <a:lstStyle/>
          <a:p>
            <a:fld id="{2D0A6DE4-523C-4F70-BC59-CD9CEAB9BA4C}" type="slidenum">
              <a:rPr lang="ru-RU" smtClean="0"/>
              <a:t>4</a:t>
            </a:fld>
            <a:endParaRPr lang="ru-RU"/>
          </a:p>
        </p:txBody>
      </p:sp>
      <p:sp>
        <p:nvSpPr>
          <p:cNvPr id="4" name="Заголовок 3">
            <a:extLst>
              <a:ext uri="{FF2B5EF4-FFF2-40B4-BE49-F238E27FC236}">
                <a16:creationId xmlns:a16="http://schemas.microsoft.com/office/drawing/2014/main" id="{FD50C8C4-28A9-C248-B6F5-E3C05A2D381D}"/>
              </a:ext>
            </a:extLst>
          </p:cNvPr>
          <p:cNvSpPr>
            <a:spLocks noGrp="1"/>
          </p:cNvSpPr>
          <p:nvPr>
            <p:ph type="title"/>
          </p:nvPr>
        </p:nvSpPr>
        <p:spPr/>
        <p:txBody>
          <a:bodyPr/>
          <a:lstStyle/>
          <a:p>
            <a:r>
              <a:rPr lang="ru-RU" dirty="0"/>
              <a:t>Реализация приложения</a:t>
            </a:r>
          </a:p>
        </p:txBody>
      </p:sp>
      <p:pic>
        <p:nvPicPr>
          <p:cNvPr id="3074" name="Picture 2">
            <a:extLst>
              <a:ext uri="{FF2B5EF4-FFF2-40B4-BE49-F238E27FC236}">
                <a16:creationId xmlns:a16="http://schemas.microsoft.com/office/drawing/2014/main" id="{C827883F-4CC2-1D42-B6E6-9A5DECD7F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596" y="1343236"/>
            <a:ext cx="9608695" cy="1545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6EF7B0-E0DD-DF46-9D29-B1BF3E64522C}"/>
              </a:ext>
            </a:extLst>
          </p:cNvPr>
          <p:cNvSpPr txBox="1"/>
          <p:nvPr/>
        </p:nvSpPr>
        <p:spPr>
          <a:xfrm>
            <a:off x="2488367" y="1055802"/>
            <a:ext cx="5861153" cy="369332"/>
          </a:xfrm>
          <a:prstGeom prst="rect">
            <a:avLst/>
          </a:prstGeom>
          <a:noFill/>
        </p:spPr>
        <p:txBody>
          <a:bodyPr wrap="square" rtlCol="0">
            <a:spAutoFit/>
          </a:bodyPr>
          <a:lstStyle/>
          <a:p>
            <a:pPr algn="ctr"/>
            <a:r>
              <a:rPr lang="ru-RU" dirty="0">
                <a:solidFill>
                  <a:schemeClr val="tx2"/>
                </a:solidFill>
              </a:rPr>
              <a:t>Обнаружение ногтей</a:t>
            </a:r>
          </a:p>
        </p:txBody>
      </p:sp>
      <p:pic>
        <p:nvPicPr>
          <p:cNvPr id="3076" name="Picture 4">
            <a:extLst>
              <a:ext uri="{FF2B5EF4-FFF2-40B4-BE49-F238E27FC236}">
                <a16:creationId xmlns:a16="http://schemas.microsoft.com/office/drawing/2014/main" id="{FC1D4A98-1C7C-C745-9C5E-B4A0B10BB3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888" y="2838870"/>
            <a:ext cx="7262805" cy="40191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nsorpack: быстрый интерфейс для обучения нейросетей на TensorFlow">
            <a:extLst>
              <a:ext uri="{FF2B5EF4-FFF2-40B4-BE49-F238E27FC236}">
                <a16:creationId xmlns:a16="http://schemas.microsoft.com/office/drawing/2014/main" id="{E4D4E6B2-3A68-C144-99F0-D93E3808F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726" y="4523767"/>
            <a:ext cx="2528581" cy="142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238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A076B9D-590E-3A41-9232-A0D31DEDE253}"/>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3" name="Номер слайда 2">
            <a:extLst>
              <a:ext uri="{FF2B5EF4-FFF2-40B4-BE49-F238E27FC236}">
                <a16:creationId xmlns:a16="http://schemas.microsoft.com/office/drawing/2014/main" id="{707835F5-415C-5A45-8CAF-E2AE752040D3}"/>
              </a:ext>
            </a:extLst>
          </p:cNvPr>
          <p:cNvSpPr>
            <a:spLocks noGrp="1"/>
          </p:cNvSpPr>
          <p:nvPr>
            <p:ph type="sldNum" sz="quarter" idx="12"/>
          </p:nvPr>
        </p:nvSpPr>
        <p:spPr/>
        <p:txBody>
          <a:bodyPr/>
          <a:lstStyle/>
          <a:p>
            <a:fld id="{2D0A6DE4-523C-4F70-BC59-CD9CEAB9BA4C}" type="slidenum">
              <a:rPr lang="ru-RU" smtClean="0"/>
              <a:t>5</a:t>
            </a:fld>
            <a:endParaRPr lang="ru-RU"/>
          </a:p>
        </p:txBody>
      </p:sp>
      <p:sp>
        <p:nvSpPr>
          <p:cNvPr id="4" name="Заголовок 3">
            <a:extLst>
              <a:ext uri="{FF2B5EF4-FFF2-40B4-BE49-F238E27FC236}">
                <a16:creationId xmlns:a16="http://schemas.microsoft.com/office/drawing/2014/main" id="{C230DAD9-E18E-504D-A44E-13E5D913A245}"/>
              </a:ext>
            </a:extLst>
          </p:cNvPr>
          <p:cNvSpPr>
            <a:spLocks noGrp="1"/>
          </p:cNvSpPr>
          <p:nvPr>
            <p:ph type="title"/>
          </p:nvPr>
        </p:nvSpPr>
        <p:spPr/>
        <p:txBody>
          <a:bodyPr/>
          <a:lstStyle/>
          <a:p>
            <a:endParaRPr lang="ru-RU"/>
          </a:p>
        </p:txBody>
      </p:sp>
      <p:pic>
        <p:nvPicPr>
          <p:cNvPr id="4098" name="Picture 2" descr="Начинаем работать с хранилищем Firebase для iOS">
            <a:extLst>
              <a:ext uri="{FF2B5EF4-FFF2-40B4-BE49-F238E27FC236}">
                <a16:creationId xmlns:a16="http://schemas.microsoft.com/office/drawing/2014/main" id="{6A73CFC6-DDC7-BF46-8A9A-2C85E0184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171" y="365125"/>
            <a:ext cx="6220676" cy="2641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rebase Realtime Database">
            <a:extLst>
              <a:ext uri="{FF2B5EF4-FFF2-40B4-BE49-F238E27FC236}">
                <a16:creationId xmlns:a16="http://schemas.microsoft.com/office/drawing/2014/main" id="{7E4A3807-B388-2043-AAE8-C53F8B104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2" y="2825634"/>
            <a:ext cx="4936761" cy="27769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irebase Authentication">
            <a:extLst>
              <a:ext uri="{FF2B5EF4-FFF2-40B4-BE49-F238E27FC236}">
                <a16:creationId xmlns:a16="http://schemas.microsoft.com/office/drawing/2014/main" id="{9CBF7909-D79A-EC47-9B54-F60013A1E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31" y="3007083"/>
            <a:ext cx="5631676" cy="316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528159"/>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8518C7E-CD6E-7442-A5D5-EFC75CE296E5}"/>
              </a:ext>
            </a:extLst>
          </p:cNvPr>
          <p:cNvSpPr>
            <a:spLocks noGrp="1"/>
          </p:cNvSpPr>
          <p:nvPr>
            <p:ph type="dt" sz="half" idx="10"/>
          </p:nvPr>
        </p:nvSpPr>
        <p:spPr/>
        <p:txBody>
          <a:bodyPr/>
          <a:lstStyle/>
          <a:p>
            <a:fld id="{E5875349-B8FF-4EAF-9758-1B6C76217467}" type="datetime1">
              <a:rPr lang="ru-RU" smtClean="0"/>
              <a:t>03.06.2021</a:t>
            </a:fld>
            <a:endParaRPr lang="ru-RU"/>
          </a:p>
        </p:txBody>
      </p:sp>
      <p:sp>
        <p:nvSpPr>
          <p:cNvPr id="3" name="Номер слайда 2">
            <a:extLst>
              <a:ext uri="{FF2B5EF4-FFF2-40B4-BE49-F238E27FC236}">
                <a16:creationId xmlns:a16="http://schemas.microsoft.com/office/drawing/2014/main" id="{AA72C9DF-C2BD-9D4D-95B5-CE878915E982}"/>
              </a:ext>
            </a:extLst>
          </p:cNvPr>
          <p:cNvSpPr>
            <a:spLocks noGrp="1"/>
          </p:cNvSpPr>
          <p:nvPr>
            <p:ph type="sldNum" sz="quarter" idx="12"/>
          </p:nvPr>
        </p:nvSpPr>
        <p:spPr/>
        <p:txBody>
          <a:bodyPr/>
          <a:lstStyle/>
          <a:p>
            <a:fld id="{2D0A6DE4-523C-4F70-BC59-CD9CEAB9BA4C}" type="slidenum">
              <a:rPr lang="ru-RU" smtClean="0"/>
              <a:t>6</a:t>
            </a:fld>
            <a:endParaRPr lang="ru-RU"/>
          </a:p>
        </p:txBody>
      </p:sp>
      <p:sp>
        <p:nvSpPr>
          <p:cNvPr id="4" name="Заголовок 3">
            <a:extLst>
              <a:ext uri="{FF2B5EF4-FFF2-40B4-BE49-F238E27FC236}">
                <a16:creationId xmlns:a16="http://schemas.microsoft.com/office/drawing/2014/main" id="{546E2A9B-092F-FD43-A20A-417F2CFA4F1B}"/>
              </a:ext>
            </a:extLst>
          </p:cNvPr>
          <p:cNvSpPr>
            <a:spLocks noGrp="1"/>
          </p:cNvSpPr>
          <p:nvPr>
            <p:ph type="title"/>
          </p:nvPr>
        </p:nvSpPr>
        <p:spPr/>
        <p:txBody>
          <a:bodyPr/>
          <a:lstStyle/>
          <a:p>
            <a:r>
              <a:rPr lang="ru-RU" dirty="0"/>
              <a:t>Вывод</a:t>
            </a:r>
          </a:p>
        </p:txBody>
      </p:sp>
      <p:sp>
        <p:nvSpPr>
          <p:cNvPr id="5" name="TextBox 4">
            <a:extLst>
              <a:ext uri="{FF2B5EF4-FFF2-40B4-BE49-F238E27FC236}">
                <a16:creationId xmlns:a16="http://schemas.microsoft.com/office/drawing/2014/main" id="{26EEA566-62EF-0C4D-953A-33D933D6E43E}"/>
              </a:ext>
            </a:extLst>
          </p:cNvPr>
          <p:cNvSpPr txBox="1"/>
          <p:nvPr/>
        </p:nvSpPr>
        <p:spPr>
          <a:xfrm>
            <a:off x="838200" y="1427418"/>
            <a:ext cx="9684895" cy="1754326"/>
          </a:xfrm>
          <a:prstGeom prst="rect">
            <a:avLst/>
          </a:prstGeom>
          <a:noFill/>
        </p:spPr>
        <p:txBody>
          <a:bodyPr wrap="square" rtlCol="0">
            <a:spAutoFit/>
          </a:bodyPr>
          <a:lstStyle/>
          <a:p>
            <a:r>
              <a:rPr lang="ru-RU" dirty="0">
                <a:solidFill>
                  <a:schemeClr val="tx2"/>
                </a:solidFill>
              </a:rPr>
              <a:t>Я справилась с поставленными задачами. На данный момент приложение полностью рабочее, в него можно выкладывать дизайны и примерять их. Я считаю, что у этой идеи есть будущее и перспективы для развития. В моих планах улучшить скорость и качество </a:t>
            </a:r>
            <a:r>
              <a:rPr lang="ru-RU" dirty="0" err="1">
                <a:solidFill>
                  <a:schemeClr val="tx2"/>
                </a:solidFill>
              </a:rPr>
              <a:t>детекции</a:t>
            </a:r>
            <a:r>
              <a:rPr lang="ru-RU" dirty="0">
                <a:solidFill>
                  <a:schemeClr val="tx2"/>
                </a:solidFill>
              </a:rPr>
              <a:t> ногтей, а так же улучшить качество рисования, добавить кисти и различные удобства. Добавить новые возможности для взаимодействия пользователей.</a:t>
            </a:r>
          </a:p>
          <a:p>
            <a:endParaRPr lang="ru-RU" dirty="0"/>
          </a:p>
        </p:txBody>
      </p:sp>
    </p:spTree>
    <p:extLst>
      <p:ext uri="{BB962C8B-B14F-4D97-AF65-F5344CB8AC3E}">
        <p14:creationId xmlns:p14="http://schemas.microsoft.com/office/powerpoint/2010/main" val="3186420895"/>
      </p:ext>
    </p:extLst>
  </p:cSld>
  <p:clrMapOvr>
    <a:masterClrMapping/>
  </p:clrMapOvr>
  <p:transition spd="slow">
    <p:wipe dir="r"/>
  </p:transition>
</p:sld>
</file>

<file path=ppt/theme/theme1.xml><?xml version="1.0" encoding="utf-8"?>
<a:theme xmlns:a="http://schemas.openxmlformats.org/drawingml/2006/main" name="Samsung IT School White">
  <a:themeElements>
    <a:clrScheme name="Другая 1">
      <a:dk1>
        <a:srgbClr val="FFFFF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Samsung Fonts">
      <a:majorFont>
        <a:latin typeface="SamsungOne 800C"/>
        <a:ea typeface=""/>
        <a:cs typeface=""/>
      </a:majorFont>
      <a:minorFont>
        <a:latin typeface="SamsungOne 450C"/>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msung IT School En">
  <a:themeElements>
    <a:clrScheme name="Другая 11">
      <a:dk1>
        <a:srgbClr val="FFFFF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FFC000"/>
      </a:hlink>
      <a:folHlink>
        <a:srgbClr val="FFC000"/>
      </a:folHlink>
    </a:clrScheme>
    <a:fontScheme name="Samsung Fonts">
      <a:majorFont>
        <a:latin typeface="SamsungOne 800C"/>
        <a:ea typeface=""/>
        <a:cs typeface=""/>
      </a:majorFont>
      <a:minorFont>
        <a:latin typeface="SamsungOne 450C"/>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amsung IT School White En">
  <a:themeElements>
    <a:clrScheme name="Другая 1">
      <a:dk1>
        <a:srgbClr val="FFFFFF"/>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Samsung Fonts">
      <a:majorFont>
        <a:latin typeface="SamsungOne 800C"/>
        <a:ea typeface=""/>
        <a:cs typeface=""/>
      </a:majorFont>
      <a:minorFont>
        <a:latin typeface="SamsungOne 450C"/>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348</Words>
  <Application>Microsoft Macintosh PowerPoint</Application>
  <PresentationFormat>Широкоэкранный</PresentationFormat>
  <Paragraphs>39</Paragraphs>
  <Slides>6</Slides>
  <Notes>4</Notes>
  <HiddenSlides>0</HiddenSlides>
  <MMClips>0</MMClips>
  <ScaleCrop>false</ScaleCrop>
  <HeadingPairs>
    <vt:vector size="6" baseType="variant">
      <vt:variant>
        <vt:lpstr>Использованные шрифты</vt:lpstr>
      </vt:variant>
      <vt:variant>
        <vt:i4>4</vt:i4>
      </vt:variant>
      <vt:variant>
        <vt:lpstr>Тема</vt:lpstr>
      </vt:variant>
      <vt:variant>
        <vt:i4>3</vt:i4>
      </vt:variant>
      <vt:variant>
        <vt:lpstr>Заголовки слайдов</vt:lpstr>
      </vt:variant>
      <vt:variant>
        <vt:i4>6</vt:i4>
      </vt:variant>
    </vt:vector>
  </HeadingPairs>
  <TitlesOfParts>
    <vt:vector size="13" baseType="lpstr">
      <vt:lpstr>SamsungOne 450C</vt:lpstr>
      <vt:lpstr>SamsungOne 800C</vt:lpstr>
      <vt:lpstr>Calibri</vt:lpstr>
      <vt:lpstr>Arial</vt:lpstr>
      <vt:lpstr>Samsung IT School White</vt:lpstr>
      <vt:lpstr>Samsung IT School En</vt:lpstr>
      <vt:lpstr>Samsung IT School White En</vt:lpstr>
      <vt:lpstr>NailFitting</vt:lpstr>
      <vt:lpstr>Идея моего приложения-возможность примерки с создания дизайнов ногтей </vt:lpstr>
      <vt:lpstr>Это приложение актуально абсолютно всем!</vt:lpstr>
      <vt:lpstr>Реализация приложения</vt:lpstr>
      <vt:lpstr>Презентация PowerPoint</vt:lpstr>
      <vt:lpstr>Вывод</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SAMSUNG Presentation</dc:title>
  <dc:creator>Roman Lesovoy</dc:creator>
  <cp:lastModifiedBy>Анна Максимова</cp:lastModifiedBy>
  <cp:revision>38</cp:revision>
  <dcterms:created xsi:type="dcterms:W3CDTF">2020-05-25T08:37:09Z</dcterms:created>
  <dcterms:modified xsi:type="dcterms:W3CDTF">2021-06-03T12:34:11Z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C:\Users\grebenkina.a\Downloads\SAMSUNG_IT_School_Presentation_Template_2020_PR (2).pptx</vt:lpwstr>
  </property>
</Properties>
</file>